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5ECE"/>
    <a:srgbClr val="9149C7"/>
    <a:srgbClr val="7C36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4B9295-B89E-491A-B9C9-96AEBD2E6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F3E6FEC-D956-49EB-B55C-CAF494974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BE3FC89-EF47-4DD8-8D0C-DA92642AE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F3F6-DD5B-4EC7-96A9-8D2F82B852BB}" type="datetimeFigureOut">
              <a:rPr lang="sk-SK" smtClean="0"/>
              <a:t>20. 4. 2021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A35A0EC-42AF-4184-89C3-15B370943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5A62B62-78B7-4BCB-BB47-64AEAB426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9051-1F34-4BD9-8CCC-422D705F31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5295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E6715A-E2F0-4404-95DB-850508B67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C8938E9D-7ED2-4674-91BE-6CC87036E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D6D5F0B-90DC-49F3-BB7B-5F5E21539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F3F6-DD5B-4EC7-96A9-8D2F82B852BB}" type="datetimeFigureOut">
              <a:rPr lang="sk-SK" smtClean="0"/>
              <a:t>20. 4. 2021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F4E443A-3585-4067-A15F-39F69CA2A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80A1E66-9783-4E33-8680-95E6E263D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9051-1F34-4BD9-8CCC-422D705F31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7575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685B6E32-7E0C-41FE-8D52-405056CAF3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74A8CA91-3EC7-4695-B5EA-703F7CF93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2C66C31-745F-4497-9868-21830C534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F3F6-DD5B-4EC7-96A9-8D2F82B852BB}" type="datetimeFigureOut">
              <a:rPr lang="sk-SK" smtClean="0"/>
              <a:t>20. 4. 2021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A217CB7-0FDE-4CE0-80CA-0AC51BE61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688F576-A2A8-470B-99FC-6A72C0B30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9051-1F34-4BD9-8CCC-422D705F31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095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8E1492-9818-48AF-B27D-51E07A92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4379358-7C3B-40E8-B0E2-2FD118A3A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5712D7E-E21C-4A61-8DCF-2D3E92219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F3F6-DD5B-4EC7-96A9-8D2F82B852BB}" type="datetimeFigureOut">
              <a:rPr lang="sk-SK" smtClean="0"/>
              <a:t>20. 4. 2021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50FC1E1-BD0F-424A-81BF-7E2463D1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48C8A89-7665-47CD-A98B-78CE10F97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9051-1F34-4BD9-8CCC-422D705F31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335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373B0B-E43F-4221-A2F6-5858937F0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54251D3-018A-4E02-A4EC-ADD8DC54A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7EA7632-94AD-402F-B784-A4F7E57AC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F3F6-DD5B-4EC7-96A9-8D2F82B852BB}" type="datetimeFigureOut">
              <a:rPr lang="sk-SK" smtClean="0"/>
              <a:t>20. 4. 2021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21A8C47-DFAD-4780-AE09-AB9DB134B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45686DE-9080-40FF-A790-7A95A27F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9051-1F34-4BD9-8CCC-422D705F31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5607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870256-207D-49EB-B72D-7BDBCC13C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0D55DB5-3A39-4F83-84C3-18D46C3E4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A39A624-0840-4839-961F-6FB57B753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07E76EA-A783-4849-9735-B09C71CA1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F3F6-DD5B-4EC7-96A9-8D2F82B852BB}" type="datetimeFigureOut">
              <a:rPr lang="sk-SK" smtClean="0"/>
              <a:t>20. 4. 2021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6B087F5-E3E2-4303-BC5B-85A2CA5B7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5358096-714A-4C87-85DD-D78790D98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9051-1F34-4BD9-8CCC-422D705F31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8494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89E53E-FA93-4B1B-9ADC-77915EA1B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2923330-FF4F-489A-80E5-73FF50791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4B7101B3-4F75-4443-BC52-90983AB24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2A864F2-36E4-4104-98C9-6A33EF4805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94C1E063-81B9-4DE6-BAEC-E7E8833E80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849F1952-B6AD-450D-820B-AA8727F4A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F3F6-DD5B-4EC7-96A9-8D2F82B852BB}" type="datetimeFigureOut">
              <a:rPr lang="sk-SK" smtClean="0"/>
              <a:t>20. 4. 2021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F5EF6ECA-D748-4CD9-840C-E402FB0D3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915C5B4C-CCBA-46EB-878A-1F9E3CDB8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9051-1F34-4BD9-8CCC-422D705F31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4613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CFACB6-231E-4DD2-BCC8-854E9CE78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051C6D5A-E0FB-49DC-9420-0D916AC05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F3F6-DD5B-4EC7-96A9-8D2F82B852BB}" type="datetimeFigureOut">
              <a:rPr lang="sk-SK" smtClean="0"/>
              <a:t>20. 4. 2021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F5F87021-89FE-4964-AE94-CF7432972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EB32E3F-6F20-4D43-BCDA-DF1CD54F3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9051-1F34-4BD9-8CCC-422D705F31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942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0085D909-340F-4648-9E82-E44A98BC1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F3F6-DD5B-4EC7-96A9-8D2F82B852BB}" type="datetimeFigureOut">
              <a:rPr lang="sk-SK" smtClean="0"/>
              <a:t>20. 4. 2021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2BC408FA-F7AD-476D-A2EF-BEFB23B93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E3F9D27-30AD-435C-A54F-911613F9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9051-1F34-4BD9-8CCC-422D705F31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3453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8953B6-304B-4214-8374-12D6EAB5D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33F0023-D44A-4F59-B5D8-3D622491C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BC54AAE-D981-46E5-B132-60C301489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E9BFD22-76B3-4FB1-B0D4-201177DD0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F3F6-DD5B-4EC7-96A9-8D2F82B852BB}" type="datetimeFigureOut">
              <a:rPr lang="sk-SK" smtClean="0"/>
              <a:t>20. 4. 2021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E48E9E2-F12F-48BE-9DF9-2804CD768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121E13E-1361-46A7-A24C-500973D34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9051-1F34-4BD9-8CCC-422D705F31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305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354394-1A76-4480-A8C4-FA4642DE7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4634562C-D4BA-4798-9A98-B4355823DF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FD151E1-FD47-4DA3-989B-6047F31F9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53BFCEE-0E7B-4CC1-B8C7-CB557F828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F3F6-DD5B-4EC7-96A9-8D2F82B852BB}" type="datetimeFigureOut">
              <a:rPr lang="sk-SK" smtClean="0"/>
              <a:t>20. 4. 2021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79F6F0B-018C-4FB7-AD20-4F4EA1D1C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B419DE4-F3B4-4FF7-8934-C057EEE2F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9051-1F34-4BD9-8CCC-422D705F31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750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88C29086-FCC4-4302-9028-EF821D962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4ED61AC-4AB5-4068-9C1F-8DA5C5EA9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FA47822-FDB4-4093-BFDA-7E142002A5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5F3F6-DD5B-4EC7-96A9-8D2F82B852BB}" type="datetimeFigureOut">
              <a:rPr lang="sk-SK" smtClean="0"/>
              <a:t>20. 4. 2021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AAEFB2D-052E-4BF2-BEC6-0519ECA201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41F3A51-3F36-4B9D-B830-1D2A0EA42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A9051-1F34-4BD9-8CCC-422D705F31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870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gif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Vlna 20">
            <a:extLst>
              <a:ext uri="{FF2B5EF4-FFF2-40B4-BE49-F238E27FC236}">
                <a16:creationId xmlns:a16="http://schemas.microsoft.com/office/drawing/2014/main" id="{DAAD9EAD-4F4A-44B6-85F4-53282575B306}"/>
              </a:ext>
            </a:extLst>
          </p:cNvPr>
          <p:cNvSpPr/>
          <p:nvPr/>
        </p:nvSpPr>
        <p:spPr>
          <a:xfrm>
            <a:off x="0" y="-47500"/>
            <a:ext cx="12192000" cy="6994566"/>
          </a:xfrm>
          <a:prstGeom prst="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" name="Grafický objekt 2" descr="Banka">
            <a:extLst>
              <a:ext uri="{FF2B5EF4-FFF2-40B4-BE49-F238E27FC236}">
                <a16:creationId xmlns:a16="http://schemas.microsoft.com/office/drawing/2014/main" id="{1560DF8F-5A44-4CB5-BDA5-A0F80705A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18628" y="5415782"/>
            <a:ext cx="1223658" cy="1325062"/>
          </a:xfrm>
          <a:prstGeom prst="rect">
            <a:avLst/>
          </a:prstGeom>
        </p:spPr>
      </p:pic>
      <p:pic>
        <p:nvPicPr>
          <p:cNvPr id="4" name="Grafický objekt 3" descr="Skúmavky">
            <a:extLst>
              <a:ext uri="{FF2B5EF4-FFF2-40B4-BE49-F238E27FC236}">
                <a16:creationId xmlns:a16="http://schemas.microsoft.com/office/drawing/2014/main" id="{93C2596D-FBDB-4AAB-9D07-122BE0BC0A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01228" y="5511114"/>
            <a:ext cx="1197440" cy="1325062"/>
          </a:xfrm>
          <a:prstGeom prst="rect">
            <a:avLst/>
          </a:prstGeom>
        </p:spPr>
      </p:pic>
      <p:pic>
        <p:nvPicPr>
          <p:cNvPr id="5" name="Grafický objekt 4" descr="Kadička">
            <a:extLst>
              <a:ext uri="{FF2B5EF4-FFF2-40B4-BE49-F238E27FC236}">
                <a16:creationId xmlns:a16="http://schemas.microsoft.com/office/drawing/2014/main" id="{3F7FBBC1-71D0-46B2-BC3A-A44DB2DB0D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69254" y="5465050"/>
            <a:ext cx="1197440" cy="1284844"/>
          </a:xfrm>
          <a:prstGeom prst="rect">
            <a:avLst/>
          </a:prstGeom>
        </p:spPr>
      </p:pic>
      <p:pic>
        <p:nvPicPr>
          <p:cNvPr id="6" name="Grafický objekt 5" descr="Mikroskop">
            <a:extLst>
              <a:ext uri="{FF2B5EF4-FFF2-40B4-BE49-F238E27FC236}">
                <a16:creationId xmlns:a16="http://schemas.microsoft.com/office/drawing/2014/main" id="{D7A93C65-69D0-456C-B12D-E16F5A9E85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89270" y="5396948"/>
            <a:ext cx="1284845" cy="1355656"/>
          </a:xfrm>
          <a:prstGeom prst="rect">
            <a:avLst/>
          </a:prstGeom>
        </p:spPr>
      </p:pic>
      <p:pic>
        <p:nvPicPr>
          <p:cNvPr id="7" name="Grafický objekt 6" descr="Atóm">
            <a:extLst>
              <a:ext uri="{FF2B5EF4-FFF2-40B4-BE49-F238E27FC236}">
                <a16:creationId xmlns:a16="http://schemas.microsoft.com/office/drawing/2014/main" id="{8C5D3886-82D7-40F6-8DB6-05FA9653B5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0780215">
            <a:off x="10521537" y="-33650"/>
            <a:ext cx="1373444" cy="1231771"/>
          </a:xfrm>
          <a:prstGeom prst="rect">
            <a:avLst/>
          </a:prstGeom>
        </p:spPr>
      </p:pic>
      <p:pic>
        <p:nvPicPr>
          <p:cNvPr id="9" name="Grafický objekt 8" descr="Atóm">
            <a:extLst>
              <a:ext uri="{FF2B5EF4-FFF2-40B4-BE49-F238E27FC236}">
                <a16:creationId xmlns:a16="http://schemas.microsoft.com/office/drawing/2014/main" id="{528BE464-52E6-4A71-9F6B-2E0FD3ECB4A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0780215">
            <a:off x="9729911" y="857953"/>
            <a:ext cx="1373444" cy="1231771"/>
          </a:xfrm>
          <a:prstGeom prst="rect">
            <a:avLst/>
          </a:prstGeom>
        </p:spPr>
      </p:pic>
      <p:pic>
        <p:nvPicPr>
          <p:cNvPr id="10" name="Grafický objekt 9" descr="Atóm">
            <a:extLst>
              <a:ext uri="{FF2B5EF4-FFF2-40B4-BE49-F238E27FC236}">
                <a16:creationId xmlns:a16="http://schemas.microsoft.com/office/drawing/2014/main" id="{DAF84676-E92C-48D0-9425-199C18E616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0780215">
            <a:off x="8277880" y="474536"/>
            <a:ext cx="1373444" cy="1231771"/>
          </a:xfrm>
          <a:prstGeom prst="rect">
            <a:avLst/>
          </a:prstGeom>
        </p:spPr>
      </p:pic>
      <p:pic>
        <p:nvPicPr>
          <p:cNvPr id="11" name="Grafický objekt 10" descr="Atóm">
            <a:extLst>
              <a:ext uri="{FF2B5EF4-FFF2-40B4-BE49-F238E27FC236}">
                <a16:creationId xmlns:a16="http://schemas.microsoft.com/office/drawing/2014/main" id="{831EAE43-FBF7-4B27-A6C1-220597B103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0780215">
            <a:off x="6034224" y="-93675"/>
            <a:ext cx="1373444" cy="1231771"/>
          </a:xfrm>
          <a:prstGeom prst="rect">
            <a:avLst/>
          </a:prstGeom>
        </p:spPr>
      </p:pic>
      <p:pic>
        <p:nvPicPr>
          <p:cNvPr id="12" name="Grafický objekt 11" descr="Atóm">
            <a:extLst>
              <a:ext uri="{FF2B5EF4-FFF2-40B4-BE49-F238E27FC236}">
                <a16:creationId xmlns:a16="http://schemas.microsoft.com/office/drawing/2014/main" id="{B6A66A51-1F00-4D1D-8CA1-3D08AE1211B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20780215">
            <a:off x="9511615" y="99744"/>
            <a:ext cx="857800" cy="769317"/>
          </a:xfrm>
          <a:prstGeom prst="rect">
            <a:avLst/>
          </a:prstGeom>
        </p:spPr>
      </p:pic>
      <p:pic>
        <p:nvPicPr>
          <p:cNvPr id="13" name="Grafický objekt 12" descr="Atóm">
            <a:extLst>
              <a:ext uri="{FF2B5EF4-FFF2-40B4-BE49-F238E27FC236}">
                <a16:creationId xmlns:a16="http://schemas.microsoft.com/office/drawing/2014/main" id="{85ECDB50-895C-43A2-94FD-C584C43A02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20780215">
            <a:off x="7431102" y="190676"/>
            <a:ext cx="857800" cy="769317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3A14E80E-50AE-428C-8670-C06972A22C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211" y="5551787"/>
            <a:ext cx="829202" cy="798827"/>
          </a:xfrm>
          <a:prstGeom prst="rect">
            <a:avLst/>
          </a:prstGeom>
        </p:spPr>
      </p:pic>
      <p:sp>
        <p:nvSpPr>
          <p:cNvPr id="2" name="Obdĺžnik 1">
            <a:extLst>
              <a:ext uri="{FF2B5EF4-FFF2-40B4-BE49-F238E27FC236}">
                <a16:creationId xmlns:a16="http://schemas.microsoft.com/office/drawing/2014/main" id="{ABE7AD4B-CFBD-4651-91AC-C6C6F99952F0}"/>
              </a:ext>
            </a:extLst>
          </p:cNvPr>
          <p:cNvSpPr/>
          <p:nvPr/>
        </p:nvSpPr>
        <p:spPr>
          <a:xfrm>
            <a:off x="909403" y="2250679"/>
            <a:ext cx="103731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>
                <a:latin typeface="Arial Black" panose="020B0A04020102020204" pitchFamily="34" charset="0"/>
                <a:cs typeface="Aharoni" panose="02010803020104030203" pitchFamily="2" charset="-79"/>
              </a:rPr>
              <a:t>ROZVOJ INOVAČNÉHO POTENCIÁLU</a:t>
            </a:r>
          </a:p>
          <a:p>
            <a:pPr algn="ctr"/>
            <a:r>
              <a:rPr lang="sk-SK" dirty="0">
                <a:latin typeface="Arial Black" panose="020B0A04020102020204" pitchFamily="34" charset="0"/>
                <a:cs typeface="Aharoni" panose="02010803020104030203" pitchFamily="2" charset="-79"/>
              </a:rPr>
              <a:t>BIELOKARPATSKEJ SKLÁRSKEJ VÝSKUMNO-VÝVOJOVEJ </a:t>
            </a:r>
          </a:p>
          <a:p>
            <a:pPr algn="ctr"/>
            <a:r>
              <a:rPr lang="sk-SK" dirty="0">
                <a:latin typeface="Arial Black" panose="020B0A04020102020204" pitchFamily="34" charset="0"/>
                <a:cs typeface="Aharoni" panose="02010803020104030203" pitchFamily="2" charset="-79"/>
              </a:rPr>
              <a:t>A VZDELÁVACEJ ZÁKLADNE CIELENÝ K POSILNENIU A </a:t>
            </a:r>
          </a:p>
          <a:p>
            <a:pPr algn="ctr"/>
            <a:r>
              <a:rPr lang="sk-SK" dirty="0">
                <a:latin typeface="Arial Black" panose="020B0A04020102020204" pitchFamily="34" charset="0"/>
                <a:cs typeface="Aharoni" panose="02010803020104030203" pitchFamily="2" charset="-79"/>
              </a:rPr>
              <a:t>ROZŠÍRENIU SPOLUPRÁCE S MSP</a:t>
            </a:r>
          </a:p>
        </p:txBody>
      </p:sp>
      <p:sp>
        <p:nvSpPr>
          <p:cNvPr id="18" name="Voľný tvar: obrazec 17">
            <a:extLst>
              <a:ext uri="{FF2B5EF4-FFF2-40B4-BE49-F238E27FC236}">
                <a16:creationId xmlns:a16="http://schemas.microsoft.com/office/drawing/2014/main" id="{3C8491A4-EE52-4A74-B3E0-FD7BA72116D4}"/>
              </a:ext>
            </a:extLst>
          </p:cNvPr>
          <p:cNvSpPr/>
          <p:nvPr/>
        </p:nvSpPr>
        <p:spPr>
          <a:xfrm>
            <a:off x="331678" y="1687704"/>
            <a:ext cx="11430329" cy="4210827"/>
          </a:xfrm>
          <a:custGeom>
            <a:avLst/>
            <a:gdLst>
              <a:gd name="connsiteX0" fmla="*/ 256478 w 9991493"/>
              <a:gd name="connsiteY0" fmla="*/ 1516566 h 5040351"/>
              <a:gd name="connsiteX1" fmla="*/ 89210 w 9991493"/>
              <a:gd name="connsiteY1" fmla="*/ 1349298 h 5040351"/>
              <a:gd name="connsiteX2" fmla="*/ 33454 w 9991493"/>
              <a:gd name="connsiteY2" fmla="*/ 1170878 h 5040351"/>
              <a:gd name="connsiteX3" fmla="*/ 0 w 9991493"/>
              <a:gd name="connsiteY3" fmla="*/ 1059366 h 5040351"/>
              <a:gd name="connsiteX4" fmla="*/ 33454 w 9991493"/>
              <a:gd name="connsiteY4" fmla="*/ 1003610 h 5040351"/>
              <a:gd name="connsiteX5" fmla="*/ 100361 w 9991493"/>
              <a:gd name="connsiteY5" fmla="*/ 1103971 h 5040351"/>
              <a:gd name="connsiteX6" fmla="*/ 100361 w 9991493"/>
              <a:gd name="connsiteY6" fmla="*/ 1103971 h 5040351"/>
              <a:gd name="connsiteX7" fmla="*/ 234176 w 9991493"/>
              <a:gd name="connsiteY7" fmla="*/ 1025912 h 5040351"/>
              <a:gd name="connsiteX8" fmla="*/ 423746 w 9991493"/>
              <a:gd name="connsiteY8" fmla="*/ 914400 h 5040351"/>
              <a:gd name="connsiteX9" fmla="*/ 624468 w 9991493"/>
              <a:gd name="connsiteY9" fmla="*/ 858644 h 5040351"/>
              <a:gd name="connsiteX10" fmla="*/ 758283 w 9991493"/>
              <a:gd name="connsiteY10" fmla="*/ 914400 h 5040351"/>
              <a:gd name="connsiteX11" fmla="*/ 847493 w 9991493"/>
              <a:gd name="connsiteY11" fmla="*/ 858644 h 5040351"/>
              <a:gd name="connsiteX12" fmla="*/ 903249 w 9991493"/>
              <a:gd name="connsiteY12" fmla="*/ 780586 h 5040351"/>
              <a:gd name="connsiteX13" fmla="*/ 936702 w 9991493"/>
              <a:gd name="connsiteY13" fmla="*/ 769434 h 5040351"/>
              <a:gd name="connsiteX14" fmla="*/ 1059366 w 9991493"/>
              <a:gd name="connsiteY14" fmla="*/ 814039 h 5040351"/>
              <a:gd name="connsiteX15" fmla="*/ 1070517 w 9991493"/>
              <a:gd name="connsiteY15" fmla="*/ 713678 h 5040351"/>
              <a:gd name="connsiteX16" fmla="*/ 1103971 w 9991493"/>
              <a:gd name="connsiteY16" fmla="*/ 613317 h 5040351"/>
              <a:gd name="connsiteX17" fmla="*/ 1193180 w 9991493"/>
              <a:gd name="connsiteY17" fmla="*/ 579864 h 5040351"/>
              <a:gd name="connsiteX18" fmla="*/ 1315844 w 9991493"/>
              <a:gd name="connsiteY18" fmla="*/ 613317 h 5040351"/>
              <a:gd name="connsiteX19" fmla="*/ 1371600 w 9991493"/>
              <a:gd name="connsiteY19" fmla="*/ 524107 h 5040351"/>
              <a:gd name="connsiteX20" fmla="*/ 1460810 w 9991493"/>
              <a:gd name="connsiteY20" fmla="*/ 468351 h 5040351"/>
              <a:gd name="connsiteX21" fmla="*/ 1605776 w 9991493"/>
              <a:gd name="connsiteY21" fmla="*/ 468351 h 5040351"/>
              <a:gd name="connsiteX22" fmla="*/ 1717288 w 9991493"/>
              <a:gd name="connsiteY22" fmla="*/ 356839 h 5040351"/>
              <a:gd name="connsiteX23" fmla="*/ 1784195 w 9991493"/>
              <a:gd name="connsiteY23" fmla="*/ 345688 h 5040351"/>
              <a:gd name="connsiteX24" fmla="*/ 1851102 w 9991493"/>
              <a:gd name="connsiteY24" fmla="*/ 379142 h 5040351"/>
              <a:gd name="connsiteX25" fmla="*/ 1940312 w 9991493"/>
              <a:gd name="connsiteY25" fmla="*/ 312234 h 5040351"/>
              <a:gd name="connsiteX26" fmla="*/ 2051824 w 9991493"/>
              <a:gd name="connsiteY26" fmla="*/ 278781 h 5040351"/>
              <a:gd name="connsiteX27" fmla="*/ 2174488 w 9991493"/>
              <a:gd name="connsiteY27" fmla="*/ 234176 h 5040351"/>
              <a:gd name="connsiteX28" fmla="*/ 2141034 w 9991493"/>
              <a:gd name="connsiteY28" fmla="*/ 178420 h 5040351"/>
              <a:gd name="connsiteX29" fmla="*/ 2074127 w 9991493"/>
              <a:gd name="connsiteY29" fmla="*/ 111512 h 5040351"/>
              <a:gd name="connsiteX30" fmla="*/ 2074127 w 9991493"/>
              <a:gd name="connsiteY30" fmla="*/ 44605 h 5040351"/>
              <a:gd name="connsiteX31" fmla="*/ 2152185 w 9991493"/>
              <a:gd name="connsiteY31" fmla="*/ 0 h 5040351"/>
              <a:gd name="connsiteX32" fmla="*/ 2230244 w 9991493"/>
              <a:gd name="connsiteY32" fmla="*/ 22303 h 5040351"/>
              <a:gd name="connsiteX33" fmla="*/ 2319454 w 9991493"/>
              <a:gd name="connsiteY33" fmla="*/ 78059 h 5040351"/>
              <a:gd name="connsiteX34" fmla="*/ 2397512 w 9991493"/>
              <a:gd name="connsiteY34" fmla="*/ 189571 h 5040351"/>
              <a:gd name="connsiteX35" fmla="*/ 2430966 w 9991493"/>
              <a:gd name="connsiteY35" fmla="*/ 312234 h 5040351"/>
              <a:gd name="connsiteX36" fmla="*/ 2520176 w 9991493"/>
              <a:gd name="connsiteY36" fmla="*/ 345688 h 5040351"/>
              <a:gd name="connsiteX37" fmla="*/ 2620537 w 9991493"/>
              <a:gd name="connsiteY37" fmla="*/ 323386 h 5040351"/>
              <a:gd name="connsiteX38" fmla="*/ 2720898 w 9991493"/>
              <a:gd name="connsiteY38" fmla="*/ 301083 h 5040351"/>
              <a:gd name="connsiteX39" fmla="*/ 2720898 w 9991493"/>
              <a:gd name="connsiteY39" fmla="*/ 301083 h 5040351"/>
              <a:gd name="connsiteX40" fmla="*/ 2676293 w 9991493"/>
              <a:gd name="connsiteY40" fmla="*/ 189571 h 5040351"/>
              <a:gd name="connsiteX41" fmla="*/ 2765502 w 9991493"/>
              <a:gd name="connsiteY41" fmla="*/ 89210 h 5040351"/>
              <a:gd name="connsiteX42" fmla="*/ 2877015 w 9991493"/>
              <a:gd name="connsiteY42" fmla="*/ 100361 h 5040351"/>
              <a:gd name="connsiteX43" fmla="*/ 2988527 w 9991493"/>
              <a:gd name="connsiteY43" fmla="*/ 167268 h 5040351"/>
              <a:gd name="connsiteX44" fmla="*/ 3021980 w 9991493"/>
              <a:gd name="connsiteY44" fmla="*/ 256478 h 5040351"/>
              <a:gd name="connsiteX45" fmla="*/ 3066585 w 9991493"/>
              <a:gd name="connsiteY45" fmla="*/ 367990 h 5040351"/>
              <a:gd name="connsiteX46" fmla="*/ 3066585 w 9991493"/>
              <a:gd name="connsiteY46" fmla="*/ 367990 h 5040351"/>
              <a:gd name="connsiteX47" fmla="*/ 3245005 w 9991493"/>
              <a:gd name="connsiteY47" fmla="*/ 412595 h 5040351"/>
              <a:gd name="connsiteX48" fmla="*/ 3300761 w 9991493"/>
              <a:gd name="connsiteY48" fmla="*/ 457200 h 5040351"/>
              <a:gd name="connsiteX49" fmla="*/ 3300761 w 9991493"/>
              <a:gd name="connsiteY49" fmla="*/ 457200 h 5040351"/>
              <a:gd name="connsiteX50" fmla="*/ 3479180 w 9991493"/>
              <a:gd name="connsiteY50" fmla="*/ 490654 h 5040351"/>
              <a:gd name="connsiteX51" fmla="*/ 3512634 w 9991493"/>
              <a:gd name="connsiteY51" fmla="*/ 557561 h 5040351"/>
              <a:gd name="connsiteX52" fmla="*/ 3579541 w 9991493"/>
              <a:gd name="connsiteY52" fmla="*/ 635620 h 5040351"/>
              <a:gd name="connsiteX53" fmla="*/ 3679902 w 9991493"/>
              <a:gd name="connsiteY53" fmla="*/ 613317 h 5040351"/>
              <a:gd name="connsiteX54" fmla="*/ 3702205 w 9991493"/>
              <a:gd name="connsiteY54" fmla="*/ 691376 h 5040351"/>
              <a:gd name="connsiteX55" fmla="*/ 3791415 w 9991493"/>
              <a:gd name="connsiteY55" fmla="*/ 669073 h 5040351"/>
              <a:gd name="connsiteX56" fmla="*/ 3891776 w 9991493"/>
              <a:gd name="connsiteY56" fmla="*/ 691376 h 5040351"/>
              <a:gd name="connsiteX57" fmla="*/ 4003288 w 9991493"/>
              <a:gd name="connsiteY57" fmla="*/ 680225 h 5040351"/>
              <a:gd name="connsiteX58" fmla="*/ 4092498 w 9991493"/>
              <a:gd name="connsiteY58" fmla="*/ 769434 h 5040351"/>
              <a:gd name="connsiteX59" fmla="*/ 4047893 w 9991493"/>
              <a:gd name="connsiteY59" fmla="*/ 847493 h 5040351"/>
              <a:gd name="connsiteX60" fmla="*/ 3958683 w 9991493"/>
              <a:gd name="connsiteY60" fmla="*/ 892098 h 5040351"/>
              <a:gd name="connsiteX61" fmla="*/ 3891776 w 9991493"/>
              <a:gd name="connsiteY61" fmla="*/ 925551 h 5040351"/>
              <a:gd name="connsiteX62" fmla="*/ 3836019 w 9991493"/>
              <a:gd name="connsiteY62" fmla="*/ 1025912 h 5040351"/>
              <a:gd name="connsiteX63" fmla="*/ 3980985 w 9991493"/>
              <a:gd name="connsiteY63" fmla="*/ 1059366 h 5040351"/>
              <a:gd name="connsiteX64" fmla="*/ 4047893 w 9991493"/>
              <a:gd name="connsiteY64" fmla="*/ 1115122 h 5040351"/>
              <a:gd name="connsiteX65" fmla="*/ 4092498 w 9991493"/>
              <a:gd name="connsiteY65" fmla="*/ 1204332 h 5040351"/>
              <a:gd name="connsiteX66" fmla="*/ 4148254 w 9991493"/>
              <a:gd name="connsiteY66" fmla="*/ 1304693 h 5040351"/>
              <a:gd name="connsiteX67" fmla="*/ 4192858 w 9991493"/>
              <a:gd name="connsiteY67" fmla="*/ 1405054 h 5040351"/>
              <a:gd name="connsiteX68" fmla="*/ 4270917 w 9991493"/>
              <a:gd name="connsiteY68" fmla="*/ 1438507 h 5040351"/>
              <a:gd name="connsiteX69" fmla="*/ 4382429 w 9991493"/>
              <a:gd name="connsiteY69" fmla="*/ 1405054 h 5040351"/>
              <a:gd name="connsiteX70" fmla="*/ 4493941 w 9991493"/>
              <a:gd name="connsiteY70" fmla="*/ 1315844 h 5040351"/>
              <a:gd name="connsiteX71" fmla="*/ 4583151 w 9991493"/>
              <a:gd name="connsiteY71" fmla="*/ 1260088 h 5040351"/>
              <a:gd name="connsiteX72" fmla="*/ 4549698 w 9991493"/>
              <a:gd name="connsiteY72" fmla="*/ 1159727 h 5040351"/>
              <a:gd name="connsiteX73" fmla="*/ 4516244 w 9991493"/>
              <a:gd name="connsiteY73" fmla="*/ 1037064 h 5040351"/>
              <a:gd name="connsiteX74" fmla="*/ 4516244 w 9991493"/>
              <a:gd name="connsiteY74" fmla="*/ 1037064 h 5040351"/>
              <a:gd name="connsiteX75" fmla="*/ 4638907 w 9991493"/>
              <a:gd name="connsiteY75" fmla="*/ 1014761 h 5040351"/>
              <a:gd name="connsiteX76" fmla="*/ 4761571 w 9991493"/>
              <a:gd name="connsiteY76" fmla="*/ 1103971 h 5040351"/>
              <a:gd name="connsiteX77" fmla="*/ 4850780 w 9991493"/>
              <a:gd name="connsiteY77" fmla="*/ 1115122 h 5040351"/>
              <a:gd name="connsiteX78" fmla="*/ 4984595 w 9991493"/>
              <a:gd name="connsiteY78" fmla="*/ 1215483 h 5040351"/>
              <a:gd name="connsiteX79" fmla="*/ 5096107 w 9991493"/>
              <a:gd name="connsiteY79" fmla="*/ 1226634 h 5040351"/>
              <a:gd name="connsiteX80" fmla="*/ 5207619 w 9991493"/>
              <a:gd name="connsiteY80" fmla="*/ 1237786 h 5040351"/>
              <a:gd name="connsiteX81" fmla="*/ 5274527 w 9991493"/>
              <a:gd name="connsiteY81" fmla="*/ 1182029 h 5040351"/>
              <a:gd name="connsiteX82" fmla="*/ 5274527 w 9991493"/>
              <a:gd name="connsiteY82" fmla="*/ 1182029 h 5040351"/>
              <a:gd name="connsiteX83" fmla="*/ 5319132 w 9991493"/>
              <a:gd name="connsiteY83" fmla="*/ 1237786 h 5040351"/>
              <a:gd name="connsiteX84" fmla="*/ 5319132 w 9991493"/>
              <a:gd name="connsiteY84" fmla="*/ 1237786 h 5040351"/>
              <a:gd name="connsiteX85" fmla="*/ 5252224 w 9991493"/>
              <a:gd name="connsiteY85" fmla="*/ 1360449 h 5040351"/>
              <a:gd name="connsiteX86" fmla="*/ 5252224 w 9991493"/>
              <a:gd name="connsiteY86" fmla="*/ 1360449 h 5040351"/>
              <a:gd name="connsiteX87" fmla="*/ 5285678 w 9991493"/>
              <a:gd name="connsiteY87" fmla="*/ 1494264 h 5040351"/>
              <a:gd name="connsiteX88" fmla="*/ 5363737 w 9991493"/>
              <a:gd name="connsiteY88" fmla="*/ 1605776 h 5040351"/>
              <a:gd name="connsiteX89" fmla="*/ 5486400 w 9991493"/>
              <a:gd name="connsiteY89" fmla="*/ 1639229 h 5040351"/>
              <a:gd name="connsiteX90" fmla="*/ 5564458 w 9991493"/>
              <a:gd name="connsiteY90" fmla="*/ 1616927 h 5040351"/>
              <a:gd name="connsiteX91" fmla="*/ 5564458 w 9991493"/>
              <a:gd name="connsiteY91" fmla="*/ 1616927 h 5040351"/>
              <a:gd name="connsiteX92" fmla="*/ 5664819 w 9991493"/>
              <a:gd name="connsiteY92" fmla="*/ 1616927 h 5040351"/>
              <a:gd name="connsiteX93" fmla="*/ 5742878 w 9991493"/>
              <a:gd name="connsiteY93" fmla="*/ 1650381 h 5040351"/>
              <a:gd name="connsiteX94" fmla="*/ 5742878 w 9991493"/>
              <a:gd name="connsiteY94" fmla="*/ 1650381 h 5040351"/>
              <a:gd name="connsiteX95" fmla="*/ 5876693 w 9991493"/>
              <a:gd name="connsiteY95" fmla="*/ 1728439 h 5040351"/>
              <a:gd name="connsiteX96" fmla="*/ 5954751 w 9991493"/>
              <a:gd name="connsiteY96" fmla="*/ 1728439 h 5040351"/>
              <a:gd name="connsiteX97" fmla="*/ 5954751 w 9991493"/>
              <a:gd name="connsiteY97" fmla="*/ 1728439 h 5040351"/>
              <a:gd name="connsiteX98" fmla="*/ 6099717 w 9991493"/>
              <a:gd name="connsiteY98" fmla="*/ 1795346 h 5040351"/>
              <a:gd name="connsiteX99" fmla="*/ 6099717 w 9991493"/>
              <a:gd name="connsiteY99" fmla="*/ 1884556 h 5040351"/>
              <a:gd name="connsiteX100" fmla="*/ 6166624 w 9991493"/>
              <a:gd name="connsiteY100" fmla="*/ 1940312 h 5040351"/>
              <a:gd name="connsiteX101" fmla="*/ 6177776 w 9991493"/>
              <a:gd name="connsiteY101" fmla="*/ 2018371 h 5040351"/>
              <a:gd name="connsiteX102" fmla="*/ 6266985 w 9991493"/>
              <a:gd name="connsiteY102" fmla="*/ 2062976 h 5040351"/>
              <a:gd name="connsiteX103" fmla="*/ 6333893 w 9991493"/>
              <a:gd name="connsiteY103" fmla="*/ 2129883 h 5040351"/>
              <a:gd name="connsiteX104" fmla="*/ 6378498 w 9991493"/>
              <a:gd name="connsiteY104" fmla="*/ 2207942 h 5040351"/>
              <a:gd name="connsiteX105" fmla="*/ 6378498 w 9991493"/>
              <a:gd name="connsiteY105" fmla="*/ 2207942 h 5040351"/>
              <a:gd name="connsiteX106" fmla="*/ 6378498 w 9991493"/>
              <a:gd name="connsiteY106" fmla="*/ 2297151 h 5040351"/>
              <a:gd name="connsiteX107" fmla="*/ 6345044 w 9991493"/>
              <a:gd name="connsiteY107" fmla="*/ 2386361 h 5040351"/>
              <a:gd name="connsiteX108" fmla="*/ 6434254 w 9991493"/>
              <a:gd name="connsiteY108" fmla="*/ 2341756 h 5040351"/>
              <a:gd name="connsiteX109" fmla="*/ 6434254 w 9991493"/>
              <a:gd name="connsiteY109" fmla="*/ 2341756 h 5040351"/>
              <a:gd name="connsiteX110" fmla="*/ 6556917 w 9991493"/>
              <a:gd name="connsiteY110" fmla="*/ 2486722 h 5040351"/>
              <a:gd name="connsiteX111" fmla="*/ 6657278 w 9991493"/>
              <a:gd name="connsiteY111" fmla="*/ 2520176 h 5040351"/>
              <a:gd name="connsiteX112" fmla="*/ 6724185 w 9991493"/>
              <a:gd name="connsiteY112" fmla="*/ 2453268 h 5040351"/>
              <a:gd name="connsiteX113" fmla="*/ 6768790 w 9991493"/>
              <a:gd name="connsiteY113" fmla="*/ 2352907 h 5040351"/>
              <a:gd name="connsiteX114" fmla="*/ 6824546 w 9991493"/>
              <a:gd name="connsiteY114" fmla="*/ 2286000 h 5040351"/>
              <a:gd name="connsiteX115" fmla="*/ 6880302 w 9991493"/>
              <a:gd name="connsiteY115" fmla="*/ 2241395 h 5040351"/>
              <a:gd name="connsiteX116" fmla="*/ 6924907 w 9991493"/>
              <a:gd name="connsiteY116" fmla="*/ 2185639 h 5040351"/>
              <a:gd name="connsiteX117" fmla="*/ 7002966 w 9991493"/>
              <a:gd name="connsiteY117" fmla="*/ 2230244 h 5040351"/>
              <a:gd name="connsiteX118" fmla="*/ 7058722 w 9991493"/>
              <a:gd name="connsiteY118" fmla="*/ 2308303 h 5040351"/>
              <a:gd name="connsiteX119" fmla="*/ 7081024 w 9991493"/>
              <a:gd name="connsiteY119" fmla="*/ 2386361 h 5040351"/>
              <a:gd name="connsiteX120" fmla="*/ 7125629 w 9991493"/>
              <a:gd name="connsiteY120" fmla="*/ 2419815 h 5040351"/>
              <a:gd name="connsiteX121" fmla="*/ 7125629 w 9991493"/>
              <a:gd name="connsiteY121" fmla="*/ 2486722 h 5040351"/>
              <a:gd name="connsiteX122" fmla="*/ 7125629 w 9991493"/>
              <a:gd name="connsiteY122" fmla="*/ 2486722 h 5040351"/>
              <a:gd name="connsiteX123" fmla="*/ 7259444 w 9991493"/>
              <a:gd name="connsiteY123" fmla="*/ 2520176 h 5040351"/>
              <a:gd name="connsiteX124" fmla="*/ 7292898 w 9991493"/>
              <a:gd name="connsiteY124" fmla="*/ 2620537 h 5040351"/>
              <a:gd name="connsiteX125" fmla="*/ 7304049 w 9991493"/>
              <a:gd name="connsiteY125" fmla="*/ 2687444 h 5040351"/>
              <a:gd name="connsiteX126" fmla="*/ 7304049 w 9991493"/>
              <a:gd name="connsiteY126" fmla="*/ 2687444 h 5040351"/>
              <a:gd name="connsiteX127" fmla="*/ 7315200 w 9991493"/>
              <a:gd name="connsiteY127" fmla="*/ 2810107 h 5040351"/>
              <a:gd name="connsiteX128" fmla="*/ 7382107 w 9991493"/>
              <a:gd name="connsiteY128" fmla="*/ 2787805 h 5040351"/>
              <a:gd name="connsiteX129" fmla="*/ 7415561 w 9991493"/>
              <a:gd name="connsiteY129" fmla="*/ 2754351 h 5040351"/>
              <a:gd name="connsiteX130" fmla="*/ 7471317 w 9991493"/>
              <a:gd name="connsiteY130" fmla="*/ 2754351 h 5040351"/>
              <a:gd name="connsiteX131" fmla="*/ 7549376 w 9991493"/>
              <a:gd name="connsiteY131" fmla="*/ 2798956 h 5040351"/>
              <a:gd name="connsiteX132" fmla="*/ 7605132 w 9991493"/>
              <a:gd name="connsiteY132" fmla="*/ 2676293 h 5040351"/>
              <a:gd name="connsiteX133" fmla="*/ 7672039 w 9991493"/>
              <a:gd name="connsiteY133" fmla="*/ 2598234 h 5040351"/>
              <a:gd name="connsiteX134" fmla="*/ 7727795 w 9991493"/>
              <a:gd name="connsiteY134" fmla="*/ 2564781 h 5040351"/>
              <a:gd name="connsiteX135" fmla="*/ 7805854 w 9991493"/>
              <a:gd name="connsiteY135" fmla="*/ 2497873 h 5040351"/>
              <a:gd name="connsiteX136" fmla="*/ 7917366 w 9991493"/>
              <a:gd name="connsiteY136" fmla="*/ 2464420 h 5040351"/>
              <a:gd name="connsiteX137" fmla="*/ 8006576 w 9991493"/>
              <a:gd name="connsiteY137" fmla="*/ 2475571 h 5040351"/>
              <a:gd name="connsiteX138" fmla="*/ 8095785 w 9991493"/>
              <a:gd name="connsiteY138" fmla="*/ 2497873 h 5040351"/>
              <a:gd name="connsiteX139" fmla="*/ 8095785 w 9991493"/>
              <a:gd name="connsiteY139" fmla="*/ 2497873 h 5040351"/>
              <a:gd name="connsiteX140" fmla="*/ 8274205 w 9991493"/>
              <a:gd name="connsiteY140" fmla="*/ 2486722 h 5040351"/>
              <a:gd name="connsiteX141" fmla="*/ 8341112 w 9991493"/>
              <a:gd name="connsiteY141" fmla="*/ 2542478 h 5040351"/>
              <a:gd name="connsiteX142" fmla="*/ 8408019 w 9991493"/>
              <a:gd name="connsiteY142" fmla="*/ 2575932 h 5040351"/>
              <a:gd name="connsiteX143" fmla="*/ 8508380 w 9991493"/>
              <a:gd name="connsiteY143" fmla="*/ 2575932 h 5040351"/>
              <a:gd name="connsiteX144" fmla="*/ 8541834 w 9991493"/>
              <a:gd name="connsiteY144" fmla="*/ 2497873 h 5040351"/>
              <a:gd name="connsiteX145" fmla="*/ 8530683 w 9991493"/>
              <a:gd name="connsiteY145" fmla="*/ 2430966 h 5040351"/>
              <a:gd name="connsiteX146" fmla="*/ 8530683 w 9991493"/>
              <a:gd name="connsiteY146" fmla="*/ 2430966 h 5040351"/>
              <a:gd name="connsiteX147" fmla="*/ 8619893 w 9991493"/>
              <a:gd name="connsiteY147" fmla="*/ 2408664 h 5040351"/>
              <a:gd name="connsiteX148" fmla="*/ 8720254 w 9991493"/>
              <a:gd name="connsiteY148" fmla="*/ 2397512 h 5040351"/>
              <a:gd name="connsiteX149" fmla="*/ 8831766 w 9991493"/>
              <a:gd name="connsiteY149" fmla="*/ 2386361 h 5040351"/>
              <a:gd name="connsiteX150" fmla="*/ 8943278 w 9991493"/>
              <a:gd name="connsiteY150" fmla="*/ 2386361 h 5040351"/>
              <a:gd name="connsiteX151" fmla="*/ 9054790 w 9991493"/>
              <a:gd name="connsiteY151" fmla="*/ 2386361 h 5040351"/>
              <a:gd name="connsiteX152" fmla="*/ 9132849 w 9991493"/>
              <a:gd name="connsiteY152" fmla="*/ 2430966 h 5040351"/>
              <a:gd name="connsiteX153" fmla="*/ 9277815 w 9991493"/>
              <a:gd name="connsiteY153" fmla="*/ 2475571 h 5040351"/>
              <a:gd name="connsiteX154" fmla="*/ 9378176 w 9991493"/>
              <a:gd name="connsiteY154" fmla="*/ 2486722 h 5040351"/>
              <a:gd name="connsiteX155" fmla="*/ 9489688 w 9991493"/>
              <a:gd name="connsiteY155" fmla="*/ 2542478 h 5040351"/>
              <a:gd name="connsiteX156" fmla="*/ 9489688 w 9991493"/>
              <a:gd name="connsiteY156" fmla="*/ 2542478 h 5040351"/>
              <a:gd name="connsiteX157" fmla="*/ 9511990 w 9991493"/>
              <a:gd name="connsiteY157" fmla="*/ 2698595 h 5040351"/>
              <a:gd name="connsiteX158" fmla="*/ 9612351 w 9991493"/>
              <a:gd name="connsiteY158" fmla="*/ 2709746 h 5040351"/>
              <a:gd name="connsiteX159" fmla="*/ 9679258 w 9991493"/>
              <a:gd name="connsiteY159" fmla="*/ 2765503 h 5040351"/>
              <a:gd name="connsiteX160" fmla="*/ 9801922 w 9991493"/>
              <a:gd name="connsiteY160" fmla="*/ 2776654 h 5040351"/>
              <a:gd name="connsiteX161" fmla="*/ 9801922 w 9991493"/>
              <a:gd name="connsiteY161" fmla="*/ 2776654 h 5040351"/>
              <a:gd name="connsiteX162" fmla="*/ 9946888 w 9991493"/>
              <a:gd name="connsiteY162" fmla="*/ 2843561 h 5040351"/>
              <a:gd name="connsiteX163" fmla="*/ 9946888 w 9991493"/>
              <a:gd name="connsiteY163" fmla="*/ 2843561 h 5040351"/>
              <a:gd name="connsiteX164" fmla="*/ 9991493 w 9991493"/>
              <a:gd name="connsiteY164" fmla="*/ 2932771 h 5040351"/>
              <a:gd name="connsiteX165" fmla="*/ 9924585 w 9991493"/>
              <a:gd name="connsiteY165" fmla="*/ 2988527 h 5040351"/>
              <a:gd name="connsiteX166" fmla="*/ 9891132 w 9991493"/>
              <a:gd name="connsiteY166" fmla="*/ 3044283 h 5040351"/>
              <a:gd name="connsiteX167" fmla="*/ 9835376 w 9991493"/>
              <a:gd name="connsiteY167" fmla="*/ 3100039 h 5040351"/>
              <a:gd name="connsiteX168" fmla="*/ 9835376 w 9991493"/>
              <a:gd name="connsiteY168" fmla="*/ 3100039 h 5040351"/>
              <a:gd name="connsiteX169" fmla="*/ 9835376 w 9991493"/>
              <a:gd name="connsiteY169" fmla="*/ 3267307 h 5040351"/>
              <a:gd name="connsiteX170" fmla="*/ 9835376 w 9991493"/>
              <a:gd name="connsiteY170" fmla="*/ 3300761 h 5040351"/>
              <a:gd name="connsiteX171" fmla="*/ 9790771 w 9991493"/>
              <a:gd name="connsiteY171" fmla="*/ 3367668 h 5040351"/>
              <a:gd name="connsiteX172" fmla="*/ 9768468 w 9991493"/>
              <a:gd name="connsiteY172" fmla="*/ 3456878 h 5040351"/>
              <a:gd name="connsiteX173" fmla="*/ 9712712 w 9991493"/>
              <a:gd name="connsiteY173" fmla="*/ 3557239 h 5040351"/>
              <a:gd name="connsiteX174" fmla="*/ 9668107 w 9991493"/>
              <a:gd name="connsiteY174" fmla="*/ 3612995 h 5040351"/>
              <a:gd name="connsiteX175" fmla="*/ 9634654 w 9991493"/>
              <a:gd name="connsiteY175" fmla="*/ 3713356 h 5040351"/>
              <a:gd name="connsiteX176" fmla="*/ 9634654 w 9991493"/>
              <a:gd name="connsiteY176" fmla="*/ 3791415 h 5040351"/>
              <a:gd name="connsiteX177" fmla="*/ 9601200 w 9991493"/>
              <a:gd name="connsiteY177" fmla="*/ 3902927 h 5040351"/>
              <a:gd name="connsiteX178" fmla="*/ 9545444 w 9991493"/>
              <a:gd name="connsiteY178" fmla="*/ 3902927 h 5040351"/>
              <a:gd name="connsiteX179" fmla="*/ 9467385 w 9991493"/>
              <a:gd name="connsiteY179" fmla="*/ 3902927 h 5040351"/>
              <a:gd name="connsiteX180" fmla="*/ 9422780 w 9991493"/>
              <a:gd name="connsiteY180" fmla="*/ 3936381 h 5040351"/>
              <a:gd name="connsiteX181" fmla="*/ 9355873 w 9991493"/>
              <a:gd name="connsiteY181" fmla="*/ 3936381 h 5040351"/>
              <a:gd name="connsiteX182" fmla="*/ 9311268 w 9991493"/>
              <a:gd name="connsiteY182" fmla="*/ 3992137 h 5040351"/>
              <a:gd name="connsiteX183" fmla="*/ 9233210 w 9991493"/>
              <a:gd name="connsiteY183" fmla="*/ 3958683 h 5040351"/>
              <a:gd name="connsiteX184" fmla="*/ 9155151 w 9991493"/>
              <a:gd name="connsiteY184" fmla="*/ 3891776 h 5040351"/>
              <a:gd name="connsiteX185" fmla="*/ 9110546 w 9991493"/>
              <a:gd name="connsiteY185" fmla="*/ 3746810 h 5040351"/>
              <a:gd name="connsiteX186" fmla="*/ 9021337 w 9991493"/>
              <a:gd name="connsiteY186" fmla="*/ 3668751 h 5040351"/>
              <a:gd name="connsiteX187" fmla="*/ 9021337 w 9991493"/>
              <a:gd name="connsiteY187" fmla="*/ 3668751 h 5040351"/>
              <a:gd name="connsiteX188" fmla="*/ 8887522 w 9991493"/>
              <a:gd name="connsiteY188" fmla="*/ 3657600 h 5040351"/>
              <a:gd name="connsiteX189" fmla="*/ 8820615 w 9991493"/>
              <a:gd name="connsiteY189" fmla="*/ 3691054 h 5040351"/>
              <a:gd name="connsiteX190" fmla="*/ 8753707 w 9991493"/>
              <a:gd name="connsiteY190" fmla="*/ 3724507 h 5040351"/>
              <a:gd name="connsiteX191" fmla="*/ 8753707 w 9991493"/>
              <a:gd name="connsiteY191" fmla="*/ 3724507 h 5040351"/>
              <a:gd name="connsiteX192" fmla="*/ 8653346 w 9991493"/>
              <a:gd name="connsiteY192" fmla="*/ 3780264 h 5040351"/>
              <a:gd name="connsiteX193" fmla="*/ 8564137 w 9991493"/>
              <a:gd name="connsiteY193" fmla="*/ 3780264 h 5040351"/>
              <a:gd name="connsiteX194" fmla="*/ 8474927 w 9991493"/>
              <a:gd name="connsiteY194" fmla="*/ 3724507 h 5040351"/>
              <a:gd name="connsiteX195" fmla="*/ 8385717 w 9991493"/>
              <a:gd name="connsiteY195" fmla="*/ 3691054 h 5040351"/>
              <a:gd name="connsiteX196" fmla="*/ 8263054 w 9991493"/>
              <a:gd name="connsiteY196" fmla="*/ 3679903 h 5040351"/>
              <a:gd name="connsiteX197" fmla="*/ 8173844 w 9991493"/>
              <a:gd name="connsiteY197" fmla="*/ 3702205 h 5040351"/>
              <a:gd name="connsiteX198" fmla="*/ 8073483 w 9991493"/>
              <a:gd name="connsiteY198" fmla="*/ 3735659 h 5040351"/>
              <a:gd name="connsiteX199" fmla="*/ 8017727 w 9991493"/>
              <a:gd name="connsiteY199" fmla="*/ 3780264 h 5040351"/>
              <a:gd name="connsiteX200" fmla="*/ 7984273 w 9991493"/>
              <a:gd name="connsiteY200" fmla="*/ 3869473 h 5040351"/>
              <a:gd name="connsiteX201" fmla="*/ 7950819 w 9991493"/>
              <a:gd name="connsiteY201" fmla="*/ 3958683 h 5040351"/>
              <a:gd name="connsiteX202" fmla="*/ 7906215 w 9991493"/>
              <a:gd name="connsiteY202" fmla="*/ 4036742 h 5040351"/>
              <a:gd name="connsiteX203" fmla="*/ 7850458 w 9991493"/>
              <a:gd name="connsiteY203" fmla="*/ 4114800 h 5040351"/>
              <a:gd name="connsiteX204" fmla="*/ 7783551 w 9991493"/>
              <a:gd name="connsiteY204" fmla="*/ 4215161 h 5040351"/>
              <a:gd name="connsiteX205" fmla="*/ 7660888 w 9991493"/>
              <a:gd name="connsiteY205" fmla="*/ 4215161 h 5040351"/>
              <a:gd name="connsiteX206" fmla="*/ 7638585 w 9991493"/>
              <a:gd name="connsiteY206" fmla="*/ 4293220 h 5040351"/>
              <a:gd name="connsiteX207" fmla="*/ 7549376 w 9991493"/>
              <a:gd name="connsiteY207" fmla="*/ 4326673 h 5040351"/>
              <a:gd name="connsiteX208" fmla="*/ 7471317 w 9991493"/>
              <a:gd name="connsiteY208" fmla="*/ 4326673 h 5040351"/>
              <a:gd name="connsiteX209" fmla="*/ 7370956 w 9991493"/>
              <a:gd name="connsiteY209" fmla="*/ 4360127 h 5040351"/>
              <a:gd name="connsiteX210" fmla="*/ 7259444 w 9991493"/>
              <a:gd name="connsiteY210" fmla="*/ 4304371 h 5040351"/>
              <a:gd name="connsiteX211" fmla="*/ 7170234 w 9991493"/>
              <a:gd name="connsiteY211" fmla="*/ 4259766 h 5040351"/>
              <a:gd name="connsiteX212" fmla="*/ 7081024 w 9991493"/>
              <a:gd name="connsiteY212" fmla="*/ 4293220 h 5040351"/>
              <a:gd name="connsiteX213" fmla="*/ 7036419 w 9991493"/>
              <a:gd name="connsiteY213" fmla="*/ 4371278 h 5040351"/>
              <a:gd name="connsiteX214" fmla="*/ 7014117 w 9991493"/>
              <a:gd name="connsiteY214" fmla="*/ 4471639 h 5040351"/>
              <a:gd name="connsiteX215" fmla="*/ 6958361 w 9991493"/>
              <a:gd name="connsiteY215" fmla="*/ 4482790 h 5040351"/>
              <a:gd name="connsiteX216" fmla="*/ 6835698 w 9991493"/>
              <a:gd name="connsiteY216" fmla="*/ 4482790 h 5040351"/>
              <a:gd name="connsiteX217" fmla="*/ 6746488 w 9991493"/>
              <a:gd name="connsiteY217" fmla="*/ 4505093 h 5040351"/>
              <a:gd name="connsiteX218" fmla="*/ 6634976 w 9991493"/>
              <a:gd name="connsiteY218" fmla="*/ 4505093 h 5040351"/>
              <a:gd name="connsiteX219" fmla="*/ 6523463 w 9991493"/>
              <a:gd name="connsiteY219" fmla="*/ 4527395 h 5040351"/>
              <a:gd name="connsiteX220" fmla="*/ 6378498 w 9991493"/>
              <a:gd name="connsiteY220" fmla="*/ 4616605 h 5040351"/>
              <a:gd name="connsiteX221" fmla="*/ 6333893 w 9991493"/>
              <a:gd name="connsiteY221" fmla="*/ 4716966 h 5040351"/>
              <a:gd name="connsiteX222" fmla="*/ 6356195 w 9991493"/>
              <a:gd name="connsiteY222" fmla="*/ 4828478 h 5040351"/>
              <a:gd name="connsiteX223" fmla="*/ 6423102 w 9991493"/>
              <a:gd name="connsiteY223" fmla="*/ 4906537 h 5040351"/>
              <a:gd name="connsiteX224" fmla="*/ 6356195 w 9991493"/>
              <a:gd name="connsiteY224" fmla="*/ 4917688 h 5040351"/>
              <a:gd name="connsiteX225" fmla="*/ 6278137 w 9991493"/>
              <a:gd name="connsiteY225" fmla="*/ 4951142 h 5040351"/>
              <a:gd name="connsiteX226" fmla="*/ 6177776 w 9991493"/>
              <a:gd name="connsiteY226" fmla="*/ 4984595 h 5040351"/>
              <a:gd name="connsiteX227" fmla="*/ 5988205 w 9991493"/>
              <a:gd name="connsiteY227" fmla="*/ 4995746 h 5040351"/>
              <a:gd name="connsiteX228" fmla="*/ 5898995 w 9991493"/>
              <a:gd name="connsiteY228" fmla="*/ 5018049 h 5040351"/>
              <a:gd name="connsiteX229" fmla="*/ 5731727 w 9991493"/>
              <a:gd name="connsiteY229" fmla="*/ 5018049 h 5040351"/>
              <a:gd name="connsiteX230" fmla="*/ 5564458 w 9991493"/>
              <a:gd name="connsiteY230" fmla="*/ 5029200 h 5040351"/>
              <a:gd name="connsiteX231" fmla="*/ 5408341 w 9991493"/>
              <a:gd name="connsiteY231" fmla="*/ 5040351 h 5040351"/>
              <a:gd name="connsiteX232" fmla="*/ 5296829 w 9991493"/>
              <a:gd name="connsiteY232" fmla="*/ 5040351 h 5040351"/>
              <a:gd name="connsiteX233" fmla="*/ 5229922 w 9991493"/>
              <a:gd name="connsiteY233" fmla="*/ 4984595 h 5040351"/>
              <a:gd name="connsiteX234" fmla="*/ 5163015 w 9991493"/>
              <a:gd name="connsiteY234" fmla="*/ 4906537 h 5040351"/>
              <a:gd name="connsiteX235" fmla="*/ 5062654 w 9991493"/>
              <a:gd name="connsiteY235" fmla="*/ 4795025 h 5040351"/>
              <a:gd name="connsiteX236" fmla="*/ 4939990 w 9991493"/>
              <a:gd name="connsiteY236" fmla="*/ 4705815 h 5040351"/>
              <a:gd name="connsiteX237" fmla="*/ 4772722 w 9991493"/>
              <a:gd name="connsiteY237" fmla="*/ 4572000 h 5040351"/>
              <a:gd name="connsiteX238" fmla="*/ 4683512 w 9991493"/>
              <a:gd name="connsiteY238" fmla="*/ 4493942 h 5040351"/>
              <a:gd name="connsiteX239" fmla="*/ 4583151 w 9991493"/>
              <a:gd name="connsiteY239" fmla="*/ 4382429 h 5040351"/>
              <a:gd name="connsiteX240" fmla="*/ 4538546 w 9991493"/>
              <a:gd name="connsiteY240" fmla="*/ 4282068 h 5040351"/>
              <a:gd name="connsiteX241" fmla="*/ 4482790 w 9991493"/>
              <a:gd name="connsiteY241" fmla="*/ 4159405 h 5040351"/>
              <a:gd name="connsiteX242" fmla="*/ 4415883 w 9991493"/>
              <a:gd name="connsiteY242" fmla="*/ 4092498 h 5040351"/>
              <a:gd name="connsiteX243" fmla="*/ 4427034 w 9991493"/>
              <a:gd name="connsiteY243" fmla="*/ 3980986 h 5040351"/>
              <a:gd name="connsiteX244" fmla="*/ 4493941 w 9991493"/>
              <a:gd name="connsiteY244" fmla="*/ 3858322 h 5040351"/>
              <a:gd name="connsiteX245" fmla="*/ 4538546 w 9991493"/>
              <a:gd name="connsiteY245" fmla="*/ 3702205 h 5040351"/>
              <a:gd name="connsiteX246" fmla="*/ 4527395 w 9991493"/>
              <a:gd name="connsiteY246" fmla="*/ 3657600 h 5040351"/>
              <a:gd name="connsiteX247" fmla="*/ 4460488 w 9991493"/>
              <a:gd name="connsiteY247" fmla="*/ 3579542 h 5040351"/>
              <a:gd name="connsiteX248" fmla="*/ 4348976 w 9991493"/>
              <a:gd name="connsiteY248" fmla="*/ 3546088 h 5040351"/>
              <a:gd name="connsiteX249" fmla="*/ 4237463 w 9991493"/>
              <a:gd name="connsiteY249" fmla="*/ 3523786 h 5040351"/>
              <a:gd name="connsiteX250" fmla="*/ 4204010 w 9991493"/>
              <a:gd name="connsiteY250" fmla="*/ 3456878 h 5040351"/>
              <a:gd name="connsiteX251" fmla="*/ 4025590 w 9991493"/>
              <a:gd name="connsiteY251" fmla="*/ 3434576 h 5040351"/>
              <a:gd name="connsiteX252" fmla="*/ 3925229 w 9991493"/>
              <a:gd name="connsiteY252" fmla="*/ 3501483 h 5040351"/>
              <a:gd name="connsiteX253" fmla="*/ 3824868 w 9991493"/>
              <a:gd name="connsiteY253" fmla="*/ 3501483 h 5040351"/>
              <a:gd name="connsiteX254" fmla="*/ 3724507 w 9991493"/>
              <a:gd name="connsiteY254" fmla="*/ 3501483 h 5040351"/>
              <a:gd name="connsiteX255" fmla="*/ 3635298 w 9991493"/>
              <a:gd name="connsiteY255" fmla="*/ 3456878 h 5040351"/>
              <a:gd name="connsiteX256" fmla="*/ 3523785 w 9991493"/>
              <a:gd name="connsiteY256" fmla="*/ 3378820 h 5040351"/>
              <a:gd name="connsiteX257" fmla="*/ 3456878 w 9991493"/>
              <a:gd name="connsiteY257" fmla="*/ 3323064 h 5040351"/>
              <a:gd name="connsiteX258" fmla="*/ 3378819 w 9991493"/>
              <a:gd name="connsiteY258" fmla="*/ 3289610 h 5040351"/>
              <a:gd name="connsiteX259" fmla="*/ 3378819 w 9991493"/>
              <a:gd name="connsiteY259" fmla="*/ 3289610 h 5040351"/>
              <a:gd name="connsiteX260" fmla="*/ 3166946 w 9991493"/>
              <a:gd name="connsiteY260" fmla="*/ 3245005 h 5040351"/>
              <a:gd name="connsiteX261" fmla="*/ 3077737 w 9991493"/>
              <a:gd name="connsiteY261" fmla="*/ 3200400 h 5040351"/>
              <a:gd name="connsiteX262" fmla="*/ 2999678 w 9991493"/>
              <a:gd name="connsiteY262" fmla="*/ 3133493 h 5040351"/>
              <a:gd name="connsiteX263" fmla="*/ 2910468 w 9991493"/>
              <a:gd name="connsiteY263" fmla="*/ 3122342 h 5040351"/>
              <a:gd name="connsiteX264" fmla="*/ 2910468 w 9991493"/>
              <a:gd name="connsiteY264" fmla="*/ 3122342 h 5040351"/>
              <a:gd name="connsiteX265" fmla="*/ 2798956 w 9991493"/>
              <a:gd name="connsiteY265" fmla="*/ 3122342 h 5040351"/>
              <a:gd name="connsiteX266" fmla="*/ 2698595 w 9991493"/>
              <a:gd name="connsiteY266" fmla="*/ 3088888 h 5040351"/>
              <a:gd name="connsiteX267" fmla="*/ 2620537 w 9991493"/>
              <a:gd name="connsiteY267" fmla="*/ 3100039 h 5040351"/>
              <a:gd name="connsiteX268" fmla="*/ 2620537 w 9991493"/>
              <a:gd name="connsiteY268" fmla="*/ 3100039 h 5040351"/>
              <a:gd name="connsiteX269" fmla="*/ 2609385 w 9991493"/>
              <a:gd name="connsiteY269" fmla="*/ 3256156 h 5040351"/>
              <a:gd name="connsiteX270" fmla="*/ 2587083 w 9991493"/>
              <a:gd name="connsiteY270" fmla="*/ 3378820 h 5040351"/>
              <a:gd name="connsiteX271" fmla="*/ 2542478 w 9991493"/>
              <a:gd name="connsiteY271" fmla="*/ 3479181 h 5040351"/>
              <a:gd name="connsiteX272" fmla="*/ 2464419 w 9991493"/>
              <a:gd name="connsiteY272" fmla="*/ 3445727 h 5040351"/>
              <a:gd name="connsiteX273" fmla="*/ 2464419 w 9991493"/>
              <a:gd name="connsiteY273" fmla="*/ 3445727 h 5040351"/>
              <a:gd name="connsiteX274" fmla="*/ 2386361 w 9991493"/>
              <a:gd name="connsiteY274" fmla="*/ 3534937 h 5040351"/>
              <a:gd name="connsiteX275" fmla="*/ 2330605 w 9991493"/>
              <a:gd name="connsiteY275" fmla="*/ 3590693 h 5040351"/>
              <a:gd name="connsiteX276" fmla="*/ 2319454 w 9991493"/>
              <a:gd name="connsiteY276" fmla="*/ 3713356 h 5040351"/>
              <a:gd name="connsiteX277" fmla="*/ 2252546 w 9991493"/>
              <a:gd name="connsiteY277" fmla="*/ 3691054 h 5040351"/>
              <a:gd name="connsiteX278" fmla="*/ 2207941 w 9991493"/>
              <a:gd name="connsiteY278" fmla="*/ 3646449 h 5040351"/>
              <a:gd name="connsiteX279" fmla="*/ 2174488 w 9991493"/>
              <a:gd name="connsiteY279" fmla="*/ 3646449 h 5040351"/>
              <a:gd name="connsiteX280" fmla="*/ 2174488 w 9991493"/>
              <a:gd name="connsiteY280" fmla="*/ 3646449 h 5040351"/>
              <a:gd name="connsiteX281" fmla="*/ 2051824 w 9991493"/>
              <a:gd name="connsiteY281" fmla="*/ 3624146 h 5040351"/>
              <a:gd name="connsiteX282" fmla="*/ 1984917 w 9991493"/>
              <a:gd name="connsiteY282" fmla="*/ 3713356 h 5040351"/>
              <a:gd name="connsiteX283" fmla="*/ 1984917 w 9991493"/>
              <a:gd name="connsiteY283" fmla="*/ 3713356 h 5040351"/>
              <a:gd name="connsiteX284" fmla="*/ 1817649 w 9991493"/>
              <a:gd name="connsiteY284" fmla="*/ 3679903 h 5040351"/>
              <a:gd name="connsiteX285" fmla="*/ 1750741 w 9991493"/>
              <a:gd name="connsiteY285" fmla="*/ 3657600 h 5040351"/>
              <a:gd name="connsiteX286" fmla="*/ 1650380 w 9991493"/>
              <a:gd name="connsiteY286" fmla="*/ 3612995 h 5040351"/>
              <a:gd name="connsiteX287" fmla="*/ 1616927 w 9991493"/>
              <a:gd name="connsiteY287" fmla="*/ 3523786 h 5040351"/>
              <a:gd name="connsiteX288" fmla="*/ 1516566 w 9991493"/>
              <a:gd name="connsiteY288" fmla="*/ 3423425 h 5040351"/>
              <a:gd name="connsiteX289" fmla="*/ 1471961 w 9991493"/>
              <a:gd name="connsiteY289" fmla="*/ 3334215 h 5040351"/>
              <a:gd name="connsiteX290" fmla="*/ 1471961 w 9991493"/>
              <a:gd name="connsiteY290" fmla="*/ 3334215 h 5040351"/>
              <a:gd name="connsiteX291" fmla="*/ 1360449 w 9991493"/>
              <a:gd name="connsiteY291" fmla="*/ 3178098 h 5040351"/>
              <a:gd name="connsiteX292" fmla="*/ 1271239 w 9991493"/>
              <a:gd name="connsiteY292" fmla="*/ 3133493 h 5040351"/>
              <a:gd name="connsiteX293" fmla="*/ 1226634 w 9991493"/>
              <a:gd name="connsiteY293" fmla="*/ 3088888 h 5040351"/>
              <a:gd name="connsiteX294" fmla="*/ 1226634 w 9991493"/>
              <a:gd name="connsiteY294" fmla="*/ 3088888 h 5040351"/>
              <a:gd name="connsiteX295" fmla="*/ 1126273 w 9991493"/>
              <a:gd name="connsiteY295" fmla="*/ 3144644 h 5040351"/>
              <a:gd name="connsiteX296" fmla="*/ 1092819 w 9991493"/>
              <a:gd name="connsiteY296" fmla="*/ 3066586 h 5040351"/>
              <a:gd name="connsiteX297" fmla="*/ 1092819 w 9991493"/>
              <a:gd name="connsiteY297" fmla="*/ 3066586 h 5040351"/>
              <a:gd name="connsiteX298" fmla="*/ 1025912 w 9991493"/>
              <a:gd name="connsiteY298" fmla="*/ 2888166 h 5040351"/>
              <a:gd name="connsiteX299" fmla="*/ 903249 w 9991493"/>
              <a:gd name="connsiteY299" fmla="*/ 2843561 h 5040351"/>
              <a:gd name="connsiteX300" fmla="*/ 858644 w 9991493"/>
              <a:gd name="connsiteY300" fmla="*/ 2743200 h 5040351"/>
              <a:gd name="connsiteX301" fmla="*/ 825190 w 9991493"/>
              <a:gd name="connsiteY301" fmla="*/ 2676293 h 5040351"/>
              <a:gd name="connsiteX302" fmla="*/ 758283 w 9991493"/>
              <a:gd name="connsiteY302" fmla="*/ 2564781 h 5040351"/>
              <a:gd name="connsiteX303" fmla="*/ 657922 w 9991493"/>
              <a:gd name="connsiteY303" fmla="*/ 2509025 h 5040351"/>
              <a:gd name="connsiteX304" fmla="*/ 591015 w 9991493"/>
              <a:gd name="connsiteY304" fmla="*/ 2497873 h 5040351"/>
              <a:gd name="connsiteX305" fmla="*/ 535258 w 9991493"/>
              <a:gd name="connsiteY305" fmla="*/ 2475571 h 5040351"/>
              <a:gd name="connsiteX306" fmla="*/ 434898 w 9991493"/>
              <a:gd name="connsiteY306" fmla="*/ 2408664 h 5040351"/>
              <a:gd name="connsiteX307" fmla="*/ 390293 w 9991493"/>
              <a:gd name="connsiteY307" fmla="*/ 2219093 h 5040351"/>
              <a:gd name="connsiteX308" fmla="*/ 356839 w 9991493"/>
              <a:gd name="connsiteY308" fmla="*/ 2118732 h 5040351"/>
              <a:gd name="connsiteX309" fmla="*/ 301083 w 9991493"/>
              <a:gd name="connsiteY309" fmla="*/ 2007220 h 5040351"/>
              <a:gd name="connsiteX310" fmla="*/ 234176 w 9991493"/>
              <a:gd name="connsiteY310" fmla="*/ 1884556 h 5040351"/>
              <a:gd name="connsiteX311" fmla="*/ 211873 w 9991493"/>
              <a:gd name="connsiteY311" fmla="*/ 1817649 h 5040351"/>
              <a:gd name="connsiteX312" fmla="*/ 312234 w 9991493"/>
              <a:gd name="connsiteY312" fmla="*/ 1750742 h 5040351"/>
              <a:gd name="connsiteX313" fmla="*/ 367990 w 9991493"/>
              <a:gd name="connsiteY313" fmla="*/ 1661532 h 5040351"/>
              <a:gd name="connsiteX314" fmla="*/ 334537 w 9991493"/>
              <a:gd name="connsiteY314" fmla="*/ 1583473 h 5040351"/>
              <a:gd name="connsiteX315" fmla="*/ 256478 w 9991493"/>
              <a:gd name="connsiteY315" fmla="*/ 1516566 h 5040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</a:cxnLst>
            <a:rect l="l" t="t" r="r" b="b"/>
            <a:pathLst>
              <a:path w="9991493" h="5040351">
                <a:moveTo>
                  <a:pt x="256478" y="1516566"/>
                </a:moveTo>
                <a:lnTo>
                  <a:pt x="89210" y="1349298"/>
                </a:lnTo>
                <a:lnTo>
                  <a:pt x="33454" y="1170878"/>
                </a:lnTo>
                <a:lnTo>
                  <a:pt x="0" y="1059366"/>
                </a:lnTo>
                <a:lnTo>
                  <a:pt x="33454" y="1003610"/>
                </a:lnTo>
                <a:lnTo>
                  <a:pt x="100361" y="1103971"/>
                </a:lnTo>
                <a:lnTo>
                  <a:pt x="100361" y="1103971"/>
                </a:lnTo>
                <a:lnTo>
                  <a:pt x="234176" y="1025912"/>
                </a:lnTo>
                <a:lnTo>
                  <a:pt x="423746" y="914400"/>
                </a:lnTo>
                <a:lnTo>
                  <a:pt x="624468" y="858644"/>
                </a:lnTo>
                <a:lnTo>
                  <a:pt x="758283" y="914400"/>
                </a:lnTo>
                <a:lnTo>
                  <a:pt x="847493" y="858644"/>
                </a:lnTo>
                <a:lnTo>
                  <a:pt x="903249" y="780586"/>
                </a:lnTo>
                <a:lnTo>
                  <a:pt x="936702" y="769434"/>
                </a:lnTo>
                <a:lnTo>
                  <a:pt x="1059366" y="814039"/>
                </a:lnTo>
                <a:lnTo>
                  <a:pt x="1070517" y="713678"/>
                </a:lnTo>
                <a:lnTo>
                  <a:pt x="1103971" y="613317"/>
                </a:lnTo>
                <a:lnTo>
                  <a:pt x="1193180" y="579864"/>
                </a:lnTo>
                <a:lnTo>
                  <a:pt x="1315844" y="613317"/>
                </a:lnTo>
                <a:lnTo>
                  <a:pt x="1371600" y="524107"/>
                </a:lnTo>
                <a:lnTo>
                  <a:pt x="1460810" y="468351"/>
                </a:lnTo>
                <a:lnTo>
                  <a:pt x="1605776" y="468351"/>
                </a:lnTo>
                <a:lnTo>
                  <a:pt x="1717288" y="356839"/>
                </a:lnTo>
                <a:lnTo>
                  <a:pt x="1784195" y="345688"/>
                </a:lnTo>
                <a:lnTo>
                  <a:pt x="1851102" y="379142"/>
                </a:lnTo>
                <a:lnTo>
                  <a:pt x="1940312" y="312234"/>
                </a:lnTo>
                <a:lnTo>
                  <a:pt x="2051824" y="278781"/>
                </a:lnTo>
                <a:lnTo>
                  <a:pt x="2174488" y="234176"/>
                </a:lnTo>
                <a:lnTo>
                  <a:pt x="2141034" y="178420"/>
                </a:lnTo>
                <a:lnTo>
                  <a:pt x="2074127" y="111512"/>
                </a:lnTo>
                <a:lnTo>
                  <a:pt x="2074127" y="44605"/>
                </a:lnTo>
                <a:lnTo>
                  <a:pt x="2152185" y="0"/>
                </a:lnTo>
                <a:lnTo>
                  <a:pt x="2230244" y="22303"/>
                </a:lnTo>
                <a:lnTo>
                  <a:pt x="2319454" y="78059"/>
                </a:lnTo>
                <a:lnTo>
                  <a:pt x="2397512" y="189571"/>
                </a:lnTo>
                <a:lnTo>
                  <a:pt x="2430966" y="312234"/>
                </a:lnTo>
                <a:lnTo>
                  <a:pt x="2520176" y="345688"/>
                </a:lnTo>
                <a:lnTo>
                  <a:pt x="2620537" y="323386"/>
                </a:lnTo>
                <a:lnTo>
                  <a:pt x="2720898" y="301083"/>
                </a:lnTo>
                <a:lnTo>
                  <a:pt x="2720898" y="301083"/>
                </a:lnTo>
                <a:lnTo>
                  <a:pt x="2676293" y="189571"/>
                </a:lnTo>
                <a:lnTo>
                  <a:pt x="2765502" y="89210"/>
                </a:lnTo>
                <a:lnTo>
                  <a:pt x="2877015" y="100361"/>
                </a:lnTo>
                <a:lnTo>
                  <a:pt x="2988527" y="167268"/>
                </a:lnTo>
                <a:lnTo>
                  <a:pt x="3021980" y="256478"/>
                </a:lnTo>
                <a:lnTo>
                  <a:pt x="3066585" y="367990"/>
                </a:lnTo>
                <a:lnTo>
                  <a:pt x="3066585" y="367990"/>
                </a:lnTo>
                <a:lnTo>
                  <a:pt x="3245005" y="412595"/>
                </a:lnTo>
                <a:lnTo>
                  <a:pt x="3300761" y="457200"/>
                </a:lnTo>
                <a:lnTo>
                  <a:pt x="3300761" y="457200"/>
                </a:lnTo>
                <a:lnTo>
                  <a:pt x="3479180" y="490654"/>
                </a:lnTo>
                <a:lnTo>
                  <a:pt x="3512634" y="557561"/>
                </a:lnTo>
                <a:lnTo>
                  <a:pt x="3579541" y="635620"/>
                </a:lnTo>
                <a:lnTo>
                  <a:pt x="3679902" y="613317"/>
                </a:lnTo>
                <a:lnTo>
                  <a:pt x="3702205" y="691376"/>
                </a:lnTo>
                <a:lnTo>
                  <a:pt x="3791415" y="669073"/>
                </a:lnTo>
                <a:lnTo>
                  <a:pt x="3891776" y="691376"/>
                </a:lnTo>
                <a:lnTo>
                  <a:pt x="4003288" y="680225"/>
                </a:lnTo>
                <a:lnTo>
                  <a:pt x="4092498" y="769434"/>
                </a:lnTo>
                <a:lnTo>
                  <a:pt x="4047893" y="847493"/>
                </a:lnTo>
                <a:lnTo>
                  <a:pt x="3958683" y="892098"/>
                </a:lnTo>
                <a:lnTo>
                  <a:pt x="3891776" y="925551"/>
                </a:lnTo>
                <a:lnTo>
                  <a:pt x="3836019" y="1025912"/>
                </a:lnTo>
                <a:lnTo>
                  <a:pt x="3980985" y="1059366"/>
                </a:lnTo>
                <a:lnTo>
                  <a:pt x="4047893" y="1115122"/>
                </a:lnTo>
                <a:lnTo>
                  <a:pt x="4092498" y="1204332"/>
                </a:lnTo>
                <a:lnTo>
                  <a:pt x="4148254" y="1304693"/>
                </a:lnTo>
                <a:lnTo>
                  <a:pt x="4192858" y="1405054"/>
                </a:lnTo>
                <a:lnTo>
                  <a:pt x="4270917" y="1438507"/>
                </a:lnTo>
                <a:lnTo>
                  <a:pt x="4382429" y="1405054"/>
                </a:lnTo>
                <a:lnTo>
                  <a:pt x="4493941" y="1315844"/>
                </a:lnTo>
                <a:lnTo>
                  <a:pt x="4583151" y="1260088"/>
                </a:lnTo>
                <a:lnTo>
                  <a:pt x="4549698" y="1159727"/>
                </a:lnTo>
                <a:lnTo>
                  <a:pt x="4516244" y="1037064"/>
                </a:lnTo>
                <a:lnTo>
                  <a:pt x="4516244" y="1037064"/>
                </a:lnTo>
                <a:lnTo>
                  <a:pt x="4638907" y="1014761"/>
                </a:lnTo>
                <a:lnTo>
                  <a:pt x="4761571" y="1103971"/>
                </a:lnTo>
                <a:lnTo>
                  <a:pt x="4850780" y="1115122"/>
                </a:lnTo>
                <a:lnTo>
                  <a:pt x="4984595" y="1215483"/>
                </a:lnTo>
                <a:lnTo>
                  <a:pt x="5096107" y="1226634"/>
                </a:lnTo>
                <a:lnTo>
                  <a:pt x="5207619" y="1237786"/>
                </a:lnTo>
                <a:lnTo>
                  <a:pt x="5274527" y="1182029"/>
                </a:lnTo>
                <a:lnTo>
                  <a:pt x="5274527" y="1182029"/>
                </a:lnTo>
                <a:lnTo>
                  <a:pt x="5319132" y="1237786"/>
                </a:lnTo>
                <a:lnTo>
                  <a:pt x="5319132" y="1237786"/>
                </a:lnTo>
                <a:lnTo>
                  <a:pt x="5252224" y="1360449"/>
                </a:lnTo>
                <a:lnTo>
                  <a:pt x="5252224" y="1360449"/>
                </a:lnTo>
                <a:lnTo>
                  <a:pt x="5285678" y="1494264"/>
                </a:lnTo>
                <a:lnTo>
                  <a:pt x="5363737" y="1605776"/>
                </a:lnTo>
                <a:lnTo>
                  <a:pt x="5486400" y="1639229"/>
                </a:lnTo>
                <a:lnTo>
                  <a:pt x="5564458" y="1616927"/>
                </a:lnTo>
                <a:lnTo>
                  <a:pt x="5564458" y="1616927"/>
                </a:lnTo>
                <a:lnTo>
                  <a:pt x="5664819" y="1616927"/>
                </a:lnTo>
                <a:lnTo>
                  <a:pt x="5742878" y="1650381"/>
                </a:lnTo>
                <a:lnTo>
                  <a:pt x="5742878" y="1650381"/>
                </a:lnTo>
                <a:lnTo>
                  <a:pt x="5876693" y="1728439"/>
                </a:lnTo>
                <a:lnTo>
                  <a:pt x="5954751" y="1728439"/>
                </a:lnTo>
                <a:lnTo>
                  <a:pt x="5954751" y="1728439"/>
                </a:lnTo>
                <a:lnTo>
                  <a:pt x="6099717" y="1795346"/>
                </a:lnTo>
                <a:lnTo>
                  <a:pt x="6099717" y="1884556"/>
                </a:lnTo>
                <a:lnTo>
                  <a:pt x="6166624" y="1940312"/>
                </a:lnTo>
                <a:lnTo>
                  <a:pt x="6177776" y="2018371"/>
                </a:lnTo>
                <a:lnTo>
                  <a:pt x="6266985" y="2062976"/>
                </a:lnTo>
                <a:lnTo>
                  <a:pt x="6333893" y="2129883"/>
                </a:lnTo>
                <a:lnTo>
                  <a:pt x="6378498" y="2207942"/>
                </a:lnTo>
                <a:lnTo>
                  <a:pt x="6378498" y="2207942"/>
                </a:lnTo>
                <a:lnTo>
                  <a:pt x="6378498" y="2297151"/>
                </a:lnTo>
                <a:lnTo>
                  <a:pt x="6345044" y="2386361"/>
                </a:lnTo>
                <a:lnTo>
                  <a:pt x="6434254" y="2341756"/>
                </a:lnTo>
                <a:lnTo>
                  <a:pt x="6434254" y="2341756"/>
                </a:lnTo>
                <a:lnTo>
                  <a:pt x="6556917" y="2486722"/>
                </a:lnTo>
                <a:lnTo>
                  <a:pt x="6657278" y="2520176"/>
                </a:lnTo>
                <a:lnTo>
                  <a:pt x="6724185" y="2453268"/>
                </a:lnTo>
                <a:lnTo>
                  <a:pt x="6768790" y="2352907"/>
                </a:lnTo>
                <a:lnTo>
                  <a:pt x="6824546" y="2286000"/>
                </a:lnTo>
                <a:lnTo>
                  <a:pt x="6880302" y="2241395"/>
                </a:lnTo>
                <a:lnTo>
                  <a:pt x="6924907" y="2185639"/>
                </a:lnTo>
                <a:lnTo>
                  <a:pt x="7002966" y="2230244"/>
                </a:lnTo>
                <a:lnTo>
                  <a:pt x="7058722" y="2308303"/>
                </a:lnTo>
                <a:lnTo>
                  <a:pt x="7081024" y="2386361"/>
                </a:lnTo>
                <a:lnTo>
                  <a:pt x="7125629" y="2419815"/>
                </a:lnTo>
                <a:lnTo>
                  <a:pt x="7125629" y="2486722"/>
                </a:lnTo>
                <a:lnTo>
                  <a:pt x="7125629" y="2486722"/>
                </a:lnTo>
                <a:lnTo>
                  <a:pt x="7259444" y="2520176"/>
                </a:lnTo>
                <a:lnTo>
                  <a:pt x="7292898" y="2620537"/>
                </a:lnTo>
                <a:lnTo>
                  <a:pt x="7304049" y="2687444"/>
                </a:lnTo>
                <a:lnTo>
                  <a:pt x="7304049" y="2687444"/>
                </a:lnTo>
                <a:lnTo>
                  <a:pt x="7315200" y="2810107"/>
                </a:lnTo>
                <a:lnTo>
                  <a:pt x="7382107" y="2787805"/>
                </a:lnTo>
                <a:lnTo>
                  <a:pt x="7415561" y="2754351"/>
                </a:lnTo>
                <a:lnTo>
                  <a:pt x="7471317" y="2754351"/>
                </a:lnTo>
                <a:lnTo>
                  <a:pt x="7549376" y="2798956"/>
                </a:lnTo>
                <a:lnTo>
                  <a:pt x="7605132" y="2676293"/>
                </a:lnTo>
                <a:lnTo>
                  <a:pt x="7672039" y="2598234"/>
                </a:lnTo>
                <a:lnTo>
                  <a:pt x="7727795" y="2564781"/>
                </a:lnTo>
                <a:lnTo>
                  <a:pt x="7805854" y="2497873"/>
                </a:lnTo>
                <a:lnTo>
                  <a:pt x="7917366" y="2464420"/>
                </a:lnTo>
                <a:lnTo>
                  <a:pt x="8006576" y="2475571"/>
                </a:lnTo>
                <a:lnTo>
                  <a:pt x="8095785" y="2497873"/>
                </a:lnTo>
                <a:lnTo>
                  <a:pt x="8095785" y="2497873"/>
                </a:lnTo>
                <a:lnTo>
                  <a:pt x="8274205" y="2486722"/>
                </a:lnTo>
                <a:lnTo>
                  <a:pt x="8341112" y="2542478"/>
                </a:lnTo>
                <a:lnTo>
                  <a:pt x="8408019" y="2575932"/>
                </a:lnTo>
                <a:lnTo>
                  <a:pt x="8508380" y="2575932"/>
                </a:lnTo>
                <a:lnTo>
                  <a:pt x="8541834" y="2497873"/>
                </a:lnTo>
                <a:lnTo>
                  <a:pt x="8530683" y="2430966"/>
                </a:lnTo>
                <a:lnTo>
                  <a:pt x="8530683" y="2430966"/>
                </a:lnTo>
                <a:lnTo>
                  <a:pt x="8619893" y="2408664"/>
                </a:lnTo>
                <a:lnTo>
                  <a:pt x="8720254" y="2397512"/>
                </a:lnTo>
                <a:lnTo>
                  <a:pt x="8831766" y="2386361"/>
                </a:lnTo>
                <a:lnTo>
                  <a:pt x="8943278" y="2386361"/>
                </a:lnTo>
                <a:lnTo>
                  <a:pt x="9054790" y="2386361"/>
                </a:lnTo>
                <a:lnTo>
                  <a:pt x="9132849" y="2430966"/>
                </a:lnTo>
                <a:lnTo>
                  <a:pt x="9277815" y="2475571"/>
                </a:lnTo>
                <a:lnTo>
                  <a:pt x="9378176" y="2486722"/>
                </a:lnTo>
                <a:lnTo>
                  <a:pt x="9489688" y="2542478"/>
                </a:lnTo>
                <a:lnTo>
                  <a:pt x="9489688" y="2542478"/>
                </a:lnTo>
                <a:lnTo>
                  <a:pt x="9511990" y="2698595"/>
                </a:lnTo>
                <a:lnTo>
                  <a:pt x="9612351" y="2709746"/>
                </a:lnTo>
                <a:lnTo>
                  <a:pt x="9679258" y="2765503"/>
                </a:lnTo>
                <a:lnTo>
                  <a:pt x="9801922" y="2776654"/>
                </a:lnTo>
                <a:lnTo>
                  <a:pt x="9801922" y="2776654"/>
                </a:lnTo>
                <a:lnTo>
                  <a:pt x="9946888" y="2843561"/>
                </a:lnTo>
                <a:lnTo>
                  <a:pt x="9946888" y="2843561"/>
                </a:lnTo>
                <a:lnTo>
                  <a:pt x="9991493" y="2932771"/>
                </a:lnTo>
                <a:lnTo>
                  <a:pt x="9924585" y="2988527"/>
                </a:lnTo>
                <a:lnTo>
                  <a:pt x="9891132" y="3044283"/>
                </a:lnTo>
                <a:lnTo>
                  <a:pt x="9835376" y="3100039"/>
                </a:lnTo>
                <a:lnTo>
                  <a:pt x="9835376" y="3100039"/>
                </a:lnTo>
                <a:lnTo>
                  <a:pt x="9835376" y="3267307"/>
                </a:lnTo>
                <a:lnTo>
                  <a:pt x="9835376" y="3300761"/>
                </a:lnTo>
                <a:lnTo>
                  <a:pt x="9790771" y="3367668"/>
                </a:lnTo>
                <a:lnTo>
                  <a:pt x="9768468" y="3456878"/>
                </a:lnTo>
                <a:lnTo>
                  <a:pt x="9712712" y="3557239"/>
                </a:lnTo>
                <a:lnTo>
                  <a:pt x="9668107" y="3612995"/>
                </a:lnTo>
                <a:lnTo>
                  <a:pt x="9634654" y="3713356"/>
                </a:lnTo>
                <a:lnTo>
                  <a:pt x="9634654" y="3791415"/>
                </a:lnTo>
                <a:lnTo>
                  <a:pt x="9601200" y="3902927"/>
                </a:lnTo>
                <a:lnTo>
                  <a:pt x="9545444" y="3902927"/>
                </a:lnTo>
                <a:lnTo>
                  <a:pt x="9467385" y="3902927"/>
                </a:lnTo>
                <a:lnTo>
                  <a:pt x="9422780" y="3936381"/>
                </a:lnTo>
                <a:lnTo>
                  <a:pt x="9355873" y="3936381"/>
                </a:lnTo>
                <a:lnTo>
                  <a:pt x="9311268" y="3992137"/>
                </a:lnTo>
                <a:lnTo>
                  <a:pt x="9233210" y="3958683"/>
                </a:lnTo>
                <a:lnTo>
                  <a:pt x="9155151" y="3891776"/>
                </a:lnTo>
                <a:lnTo>
                  <a:pt x="9110546" y="3746810"/>
                </a:lnTo>
                <a:lnTo>
                  <a:pt x="9021337" y="3668751"/>
                </a:lnTo>
                <a:lnTo>
                  <a:pt x="9021337" y="3668751"/>
                </a:lnTo>
                <a:lnTo>
                  <a:pt x="8887522" y="3657600"/>
                </a:lnTo>
                <a:lnTo>
                  <a:pt x="8820615" y="3691054"/>
                </a:lnTo>
                <a:lnTo>
                  <a:pt x="8753707" y="3724507"/>
                </a:lnTo>
                <a:lnTo>
                  <a:pt x="8753707" y="3724507"/>
                </a:lnTo>
                <a:lnTo>
                  <a:pt x="8653346" y="3780264"/>
                </a:lnTo>
                <a:lnTo>
                  <a:pt x="8564137" y="3780264"/>
                </a:lnTo>
                <a:lnTo>
                  <a:pt x="8474927" y="3724507"/>
                </a:lnTo>
                <a:lnTo>
                  <a:pt x="8385717" y="3691054"/>
                </a:lnTo>
                <a:lnTo>
                  <a:pt x="8263054" y="3679903"/>
                </a:lnTo>
                <a:lnTo>
                  <a:pt x="8173844" y="3702205"/>
                </a:lnTo>
                <a:lnTo>
                  <a:pt x="8073483" y="3735659"/>
                </a:lnTo>
                <a:lnTo>
                  <a:pt x="8017727" y="3780264"/>
                </a:lnTo>
                <a:lnTo>
                  <a:pt x="7984273" y="3869473"/>
                </a:lnTo>
                <a:lnTo>
                  <a:pt x="7950819" y="3958683"/>
                </a:lnTo>
                <a:lnTo>
                  <a:pt x="7906215" y="4036742"/>
                </a:lnTo>
                <a:lnTo>
                  <a:pt x="7850458" y="4114800"/>
                </a:lnTo>
                <a:lnTo>
                  <a:pt x="7783551" y="4215161"/>
                </a:lnTo>
                <a:lnTo>
                  <a:pt x="7660888" y="4215161"/>
                </a:lnTo>
                <a:lnTo>
                  <a:pt x="7638585" y="4293220"/>
                </a:lnTo>
                <a:lnTo>
                  <a:pt x="7549376" y="4326673"/>
                </a:lnTo>
                <a:lnTo>
                  <a:pt x="7471317" y="4326673"/>
                </a:lnTo>
                <a:lnTo>
                  <a:pt x="7370956" y="4360127"/>
                </a:lnTo>
                <a:lnTo>
                  <a:pt x="7259444" y="4304371"/>
                </a:lnTo>
                <a:lnTo>
                  <a:pt x="7170234" y="4259766"/>
                </a:lnTo>
                <a:lnTo>
                  <a:pt x="7081024" y="4293220"/>
                </a:lnTo>
                <a:lnTo>
                  <a:pt x="7036419" y="4371278"/>
                </a:lnTo>
                <a:lnTo>
                  <a:pt x="7014117" y="4471639"/>
                </a:lnTo>
                <a:lnTo>
                  <a:pt x="6958361" y="4482790"/>
                </a:lnTo>
                <a:lnTo>
                  <a:pt x="6835698" y="4482790"/>
                </a:lnTo>
                <a:lnTo>
                  <a:pt x="6746488" y="4505093"/>
                </a:lnTo>
                <a:lnTo>
                  <a:pt x="6634976" y="4505093"/>
                </a:lnTo>
                <a:lnTo>
                  <a:pt x="6523463" y="4527395"/>
                </a:lnTo>
                <a:lnTo>
                  <a:pt x="6378498" y="4616605"/>
                </a:lnTo>
                <a:lnTo>
                  <a:pt x="6333893" y="4716966"/>
                </a:lnTo>
                <a:lnTo>
                  <a:pt x="6356195" y="4828478"/>
                </a:lnTo>
                <a:lnTo>
                  <a:pt x="6423102" y="4906537"/>
                </a:lnTo>
                <a:lnTo>
                  <a:pt x="6356195" y="4917688"/>
                </a:lnTo>
                <a:lnTo>
                  <a:pt x="6278137" y="4951142"/>
                </a:lnTo>
                <a:lnTo>
                  <a:pt x="6177776" y="4984595"/>
                </a:lnTo>
                <a:lnTo>
                  <a:pt x="5988205" y="4995746"/>
                </a:lnTo>
                <a:lnTo>
                  <a:pt x="5898995" y="5018049"/>
                </a:lnTo>
                <a:lnTo>
                  <a:pt x="5731727" y="5018049"/>
                </a:lnTo>
                <a:lnTo>
                  <a:pt x="5564458" y="5029200"/>
                </a:lnTo>
                <a:lnTo>
                  <a:pt x="5408341" y="5040351"/>
                </a:lnTo>
                <a:lnTo>
                  <a:pt x="5296829" y="5040351"/>
                </a:lnTo>
                <a:lnTo>
                  <a:pt x="5229922" y="4984595"/>
                </a:lnTo>
                <a:lnTo>
                  <a:pt x="5163015" y="4906537"/>
                </a:lnTo>
                <a:lnTo>
                  <a:pt x="5062654" y="4795025"/>
                </a:lnTo>
                <a:lnTo>
                  <a:pt x="4939990" y="4705815"/>
                </a:lnTo>
                <a:lnTo>
                  <a:pt x="4772722" y="4572000"/>
                </a:lnTo>
                <a:lnTo>
                  <a:pt x="4683512" y="4493942"/>
                </a:lnTo>
                <a:lnTo>
                  <a:pt x="4583151" y="4382429"/>
                </a:lnTo>
                <a:lnTo>
                  <a:pt x="4538546" y="4282068"/>
                </a:lnTo>
                <a:lnTo>
                  <a:pt x="4482790" y="4159405"/>
                </a:lnTo>
                <a:lnTo>
                  <a:pt x="4415883" y="4092498"/>
                </a:lnTo>
                <a:lnTo>
                  <a:pt x="4427034" y="3980986"/>
                </a:lnTo>
                <a:lnTo>
                  <a:pt x="4493941" y="3858322"/>
                </a:lnTo>
                <a:lnTo>
                  <a:pt x="4538546" y="3702205"/>
                </a:lnTo>
                <a:lnTo>
                  <a:pt x="4527395" y="3657600"/>
                </a:lnTo>
                <a:lnTo>
                  <a:pt x="4460488" y="3579542"/>
                </a:lnTo>
                <a:lnTo>
                  <a:pt x="4348976" y="3546088"/>
                </a:lnTo>
                <a:lnTo>
                  <a:pt x="4237463" y="3523786"/>
                </a:lnTo>
                <a:lnTo>
                  <a:pt x="4204010" y="3456878"/>
                </a:lnTo>
                <a:lnTo>
                  <a:pt x="4025590" y="3434576"/>
                </a:lnTo>
                <a:lnTo>
                  <a:pt x="3925229" y="3501483"/>
                </a:lnTo>
                <a:lnTo>
                  <a:pt x="3824868" y="3501483"/>
                </a:lnTo>
                <a:lnTo>
                  <a:pt x="3724507" y="3501483"/>
                </a:lnTo>
                <a:lnTo>
                  <a:pt x="3635298" y="3456878"/>
                </a:lnTo>
                <a:lnTo>
                  <a:pt x="3523785" y="3378820"/>
                </a:lnTo>
                <a:lnTo>
                  <a:pt x="3456878" y="3323064"/>
                </a:lnTo>
                <a:lnTo>
                  <a:pt x="3378819" y="3289610"/>
                </a:lnTo>
                <a:lnTo>
                  <a:pt x="3378819" y="3289610"/>
                </a:lnTo>
                <a:lnTo>
                  <a:pt x="3166946" y="3245005"/>
                </a:lnTo>
                <a:lnTo>
                  <a:pt x="3077737" y="3200400"/>
                </a:lnTo>
                <a:lnTo>
                  <a:pt x="2999678" y="3133493"/>
                </a:lnTo>
                <a:lnTo>
                  <a:pt x="2910468" y="3122342"/>
                </a:lnTo>
                <a:lnTo>
                  <a:pt x="2910468" y="3122342"/>
                </a:lnTo>
                <a:lnTo>
                  <a:pt x="2798956" y="3122342"/>
                </a:lnTo>
                <a:lnTo>
                  <a:pt x="2698595" y="3088888"/>
                </a:lnTo>
                <a:lnTo>
                  <a:pt x="2620537" y="3100039"/>
                </a:lnTo>
                <a:lnTo>
                  <a:pt x="2620537" y="3100039"/>
                </a:lnTo>
                <a:lnTo>
                  <a:pt x="2609385" y="3256156"/>
                </a:lnTo>
                <a:lnTo>
                  <a:pt x="2587083" y="3378820"/>
                </a:lnTo>
                <a:lnTo>
                  <a:pt x="2542478" y="3479181"/>
                </a:lnTo>
                <a:lnTo>
                  <a:pt x="2464419" y="3445727"/>
                </a:lnTo>
                <a:lnTo>
                  <a:pt x="2464419" y="3445727"/>
                </a:lnTo>
                <a:lnTo>
                  <a:pt x="2386361" y="3534937"/>
                </a:lnTo>
                <a:lnTo>
                  <a:pt x="2330605" y="3590693"/>
                </a:lnTo>
                <a:lnTo>
                  <a:pt x="2319454" y="3713356"/>
                </a:lnTo>
                <a:lnTo>
                  <a:pt x="2252546" y="3691054"/>
                </a:lnTo>
                <a:lnTo>
                  <a:pt x="2207941" y="3646449"/>
                </a:lnTo>
                <a:lnTo>
                  <a:pt x="2174488" y="3646449"/>
                </a:lnTo>
                <a:lnTo>
                  <a:pt x="2174488" y="3646449"/>
                </a:lnTo>
                <a:lnTo>
                  <a:pt x="2051824" y="3624146"/>
                </a:lnTo>
                <a:lnTo>
                  <a:pt x="1984917" y="3713356"/>
                </a:lnTo>
                <a:lnTo>
                  <a:pt x="1984917" y="3713356"/>
                </a:lnTo>
                <a:lnTo>
                  <a:pt x="1817649" y="3679903"/>
                </a:lnTo>
                <a:lnTo>
                  <a:pt x="1750741" y="3657600"/>
                </a:lnTo>
                <a:lnTo>
                  <a:pt x="1650380" y="3612995"/>
                </a:lnTo>
                <a:lnTo>
                  <a:pt x="1616927" y="3523786"/>
                </a:lnTo>
                <a:lnTo>
                  <a:pt x="1516566" y="3423425"/>
                </a:lnTo>
                <a:lnTo>
                  <a:pt x="1471961" y="3334215"/>
                </a:lnTo>
                <a:lnTo>
                  <a:pt x="1471961" y="3334215"/>
                </a:lnTo>
                <a:lnTo>
                  <a:pt x="1360449" y="3178098"/>
                </a:lnTo>
                <a:lnTo>
                  <a:pt x="1271239" y="3133493"/>
                </a:lnTo>
                <a:lnTo>
                  <a:pt x="1226634" y="3088888"/>
                </a:lnTo>
                <a:lnTo>
                  <a:pt x="1226634" y="3088888"/>
                </a:lnTo>
                <a:lnTo>
                  <a:pt x="1126273" y="3144644"/>
                </a:lnTo>
                <a:lnTo>
                  <a:pt x="1092819" y="3066586"/>
                </a:lnTo>
                <a:lnTo>
                  <a:pt x="1092819" y="3066586"/>
                </a:lnTo>
                <a:lnTo>
                  <a:pt x="1025912" y="2888166"/>
                </a:lnTo>
                <a:lnTo>
                  <a:pt x="903249" y="2843561"/>
                </a:lnTo>
                <a:lnTo>
                  <a:pt x="858644" y="2743200"/>
                </a:lnTo>
                <a:lnTo>
                  <a:pt x="825190" y="2676293"/>
                </a:lnTo>
                <a:lnTo>
                  <a:pt x="758283" y="2564781"/>
                </a:lnTo>
                <a:lnTo>
                  <a:pt x="657922" y="2509025"/>
                </a:lnTo>
                <a:lnTo>
                  <a:pt x="591015" y="2497873"/>
                </a:lnTo>
                <a:lnTo>
                  <a:pt x="535258" y="2475571"/>
                </a:lnTo>
                <a:lnTo>
                  <a:pt x="434898" y="2408664"/>
                </a:lnTo>
                <a:lnTo>
                  <a:pt x="390293" y="2219093"/>
                </a:lnTo>
                <a:lnTo>
                  <a:pt x="356839" y="2118732"/>
                </a:lnTo>
                <a:lnTo>
                  <a:pt x="301083" y="2007220"/>
                </a:lnTo>
                <a:lnTo>
                  <a:pt x="234176" y="1884556"/>
                </a:lnTo>
                <a:lnTo>
                  <a:pt x="211873" y="1817649"/>
                </a:lnTo>
                <a:lnTo>
                  <a:pt x="312234" y="1750742"/>
                </a:lnTo>
                <a:lnTo>
                  <a:pt x="367990" y="1661532"/>
                </a:lnTo>
                <a:lnTo>
                  <a:pt x="334537" y="1583473"/>
                </a:lnTo>
                <a:lnTo>
                  <a:pt x="256478" y="1516566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22000"/>
            </a:schemeClr>
          </a:solidFill>
          <a:ln w="34925">
            <a:solidFill>
              <a:srgbClr val="7030A0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7" name="Obdĺžnik 16">
            <a:extLst>
              <a:ext uri="{FF2B5EF4-FFF2-40B4-BE49-F238E27FC236}">
                <a16:creationId xmlns:a16="http://schemas.microsoft.com/office/drawing/2014/main" id="{3331A050-5D7D-429B-9EE9-A1C61FB03796}"/>
              </a:ext>
            </a:extLst>
          </p:cNvPr>
          <p:cNvSpPr/>
          <p:nvPr/>
        </p:nvSpPr>
        <p:spPr>
          <a:xfrm>
            <a:off x="26109" y="3643553"/>
            <a:ext cx="118111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500" dirty="0">
                <a:latin typeface="Arial Black" panose="020B0A04020102020204" pitchFamily="34" charset="0"/>
              </a:rPr>
              <a:t>ktorý je spolufinancovaný z finančných prostriedkov Európskeho fondu regionálneho rozvoja </a:t>
            </a:r>
          </a:p>
          <a:p>
            <a:pPr algn="ctr"/>
            <a:r>
              <a:rPr lang="sk-SK" sz="1500" dirty="0">
                <a:latin typeface="Arial Black" panose="020B0A04020102020204" pitchFamily="34" charset="0"/>
              </a:rPr>
              <a:t>„Spoločne bez hraníc“</a:t>
            </a:r>
            <a:endParaRPr lang="sk-SK" sz="1500" dirty="0"/>
          </a:p>
        </p:txBody>
      </p:sp>
      <p:sp>
        <p:nvSpPr>
          <p:cNvPr id="19" name="Obdĺžnik 18">
            <a:extLst>
              <a:ext uri="{FF2B5EF4-FFF2-40B4-BE49-F238E27FC236}">
                <a16:creationId xmlns:a16="http://schemas.microsoft.com/office/drawing/2014/main" id="{36621D4E-7CED-4650-9E54-94CB03695C49}"/>
              </a:ext>
            </a:extLst>
          </p:cNvPr>
          <p:cNvSpPr/>
          <p:nvPr/>
        </p:nvSpPr>
        <p:spPr>
          <a:xfrm>
            <a:off x="3985129" y="4216292"/>
            <a:ext cx="517797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5000" dirty="0">
                <a:ln w="19050">
                  <a:solidFill>
                    <a:srgbClr val="9E5ECE"/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KASKLO III</a:t>
            </a: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4AA822C5-9B7C-4746-8BE1-95EE4688FE6A}"/>
              </a:ext>
            </a:extLst>
          </p:cNvPr>
          <p:cNvSpPr txBox="1"/>
          <p:nvPr/>
        </p:nvSpPr>
        <p:spPr>
          <a:xfrm>
            <a:off x="-13893" y="5934709"/>
            <a:ext cx="5384200" cy="1007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1100" b="1" dirty="0">
                <a:solidFill>
                  <a:schemeClr val="bg1"/>
                </a:solidFill>
              </a:rPr>
              <a:t>Celkové oprávnené výdavky: 284 312, 70 EUR			</a:t>
            </a:r>
          </a:p>
          <a:p>
            <a:pPr>
              <a:lnSpc>
                <a:spcPct val="150000"/>
              </a:lnSpc>
            </a:pPr>
            <a:r>
              <a:rPr lang="sk-SK" sz="1100" b="1" dirty="0">
                <a:solidFill>
                  <a:schemeClr val="bg1"/>
                </a:solidFill>
              </a:rPr>
              <a:t>Kód projektu v ITMS2014+: 304011P822</a:t>
            </a:r>
          </a:p>
          <a:p>
            <a:pPr>
              <a:lnSpc>
                <a:spcPct val="150000"/>
              </a:lnSpc>
            </a:pPr>
            <a:r>
              <a:rPr lang="sk-SK" sz="1100" b="1" dirty="0">
                <a:solidFill>
                  <a:schemeClr val="bg1"/>
                </a:solidFill>
              </a:rPr>
              <a:t>Obdobie realizácie projektu: 09/2019 – 08/2021</a:t>
            </a:r>
          </a:p>
          <a:p>
            <a:endParaRPr lang="sk-SK" sz="1000" b="1" dirty="0"/>
          </a:p>
        </p:txBody>
      </p:sp>
      <p:pic>
        <p:nvPicPr>
          <p:cNvPr id="22" name="Obrázok 21">
            <a:extLst>
              <a:ext uri="{FF2B5EF4-FFF2-40B4-BE49-F238E27FC236}">
                <a16:creationId xmlns:a16="http://schemas.microsoft.com/office/drawing/2014/main" id="{D1ADB6FA-E2F9-485F-9157-709028098E2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88" y="957390"/>
            <a:ext cx="6108263" cy="703011"/>
          </a:xfrm>
          <a:prstGeom prst="rect">
            <a:avLst/>
          </a:prstGeom>
        </p:spPr>
      </p:pic>
      <p:sp>
        <p:nvSpPr>
          <p:cNvPr id="14" name="Obdĺžnik 13">
            <a:extLst>
              <a:ext uri="{FF2B5EF4-FFF2-40B4-BE49-F238E27FC236}">
                <a16:creationId xmlns:a16="http://schemas.microsoft.com/office/drawing/2014/main" id="{F604B762-9553-41F3-8CF7-A63E4F91011D}"/>
              </a:ext>
            </a:extLst>
          </p:cNvPr>
          <p:cNvSpPr/>
          <p:nvPr/>
        </p:nvSpPr>
        <p:spPr>
          <a:xfrm>
            <a:off x="7081370" y="6405221"/>
            <a:ext cx="25725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700" b="1" dirty="0">
                <a:latin typeface="Arial" panose="020B0604020202020204" pitchFamily="34" charset="0"/>
                <a:cs typeface="Arial" panose="020B0604020202020204" pitchFamily="34" charset="0"/>
              </a:rPr>
              <a:t>TRENČIANSKA UNIVERZITA ALEXANDRA DUBČEKA V TRENČÍNE</a:t>
            </a:r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id="{F6F497A1-D54E-44EC-B07F-49EE75296CE4}"/>
              </a:ext>
            </a:extLst>
          </p:cNvPr>
          <p:cNvSpPr/>
          <p:nvPr/>
        </p:nvSpPr>
        <p:spPr>
          <a:xfrm>
            <a:off x="9550699" y="6400899"/>
            <a:ext cx="26758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700" b="1" dirty="0">
                <a:latin typeface="Arial" panose="020B0604020202020204" pitchFamily="34" charset="0"/>
                <a:cs typeface="Arial" panose="020B0604020202020204" pitchFamily="34" charset="0"/>
              </a:rPr>
              <a:t>STŘEDNÍ UMĚLECKOPRŮMYSLOVÁ ŠKOLA SKLÁŘSKÁ VALAŠSKÉ MEZIŘÍČÍ</a:t>
            </a:r>
          </a:p>
        </p:txBody>
      </p:sp>
      <p:pic>
        <p:nvPicPr>
          <p:cNvPr id="24" name="Obrázok 23">
            <a:extLst>
              <a:ext uri="{FF2B5EF4-FFF2-40B4-BE49-F238E27FC236}">
                <a16:creationId xmlns:a16="http://schemas.microsoft.com/office/drawing/2014/main" id="{7935E139-1334-4841-BCB6-04AE3052F67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4641">
            <a:off x="7963816" y="5566560"/>
            <a:ext cx="807620" cy="80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2258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71</Words>
  <Application>Microsoft Office PowerPoint</Application>
  <PresentationFormat>Širokouhlá</PresentationFormat>
  <Paragraphs>12</Paragraphs>
  <Slides>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Motív Office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Katarína Štefčíková</dc:creator>
  <cp:lastModifiedBy>Katarína Štefčíková</cp:lastModifiedBy>
  <cp:revision>5</cp:revision>
  <dcterms:created xsi:type="dcterms:W3CDTF">2021-01-28T09:17:03Z</dcterms:created>
  <dcterms:modified xsi:type="dcterms:W3CDTF">2021-04-20T12:17:50Z</dcterms:modified>
</cp:coreProperties>
</file>